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920" r:id="rId2"/>
    <p:sldId id="923" r:id="rId3"/>
    <p:sldId id="2507" r:id="rId4"/>
    <p:sldId id="2457" r:id="rId5"/>
    <p:sldId id="2450" r:id="rId6"/>
    <p:sldId id="2509" r:id="rId7"/>
    <p:sldId id="2499" r:id="rId8"/>
    <p:sldId id="2508" r:id="rId9"/>
    <p:sldId id="2459" r:id="rId10"/>
  </p:sldIdLst>
  <p:sldSz cx="12192000" cy="6858000"/>
  <p:notesSz cx="6858000" cy="9144000"/>
  <p:embeddedFontLst>
    <p:embeddedFont>
      <p:font typeface="Avenir" panose="02000503020000020003" pitchFamily="2" charset="0"/>
      <p:regular r:id="rId13"/>
      <p:italic r:id="rId14"/>
    </p:embeddedFont>
    <p:embeddedFont>
      <p:font typeface="Avenir Book" panose="02000503020000020003" pitchFamily="2" charset="0"/>
      <p:regular r:id="rId15"/>
      <p:italic r:id="rId16"/>
    </p:embeddedFont>
    <p:embeddedFont>
      <p:font typeface="Avenir Heavy" panose="02000503020000020003" pitchFamily="2" charset="0"/>
      <p:bold r:id="rId17"/>
      <p:italic r:id="rId18"/>
      <p:boldItalic r:id="rId19"/>
    </p:embeddedFont>
    <p:embeddedFont>
      <p:font typeface="Avenir Medium" panose="02000503020000020003" pitchFamily="2" charset="0"/>
      <p:regular r:id="rId20"/>
      <p:italic r:id="rId21"/>
    </p:embeddedFont>
    <p:embeddedFont>
      <p:font typeface="Segoe UI" panose="020B0502040204020203"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10BB66-B5BA-FC3C-8707-A8258F66B5E4}" name="Natacha Letort" initials="NL" userId="c7b36bad0db654f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nerous Art" initials="GA" lastIdx="11" clrIdx="0">
    <p:extLst>
      <p:ext uri="{19B8F6BF-5375-455C-9EA6-DF929625EA0E}">
        <p15:presenceInfo xmlns:p15="http://schemas.microsoft.com/office/powerpoint/2012/main" userId="74acd13c187467fd" providerId="Windows Live"/>
      </p:ext>
    </p:extLst>
  </p:cmAuthor>
  <p:cmAuthor id="2" name="User" initials="U" lastIdx="4"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8704F"/>
    <a:srgbClr val="2A3B1E"/>
    <a:srgbClr val="D9DADA"/>
    <a:srgbClr val="FAEAE4"/>
    <a:srgbClr val="FBD3C6"/>
    <a:srgbClr val="F69171"/>
    <a:srgbClr val="EBECF0"/>
    <a:srgbClr val="A8D3BF"/>
    <a:srgbClr val="7DB9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2" autoAdjust="0"/>
    <p:restoredTop sz="85252" autoAdjust="0"/>
  </p:normalViewPr>
  <p:slideViewPr>
    <p:cSldViewPr snapToGrid="0" showGuides="1">
      <p:cViewPr varScale="1">
        <p:scale>
          <a:sx n="80" d="100"/>
          <a:sy n="80" d="100"/>
        </p:scale>
        <p:origin x="1632" y="184"/>
      </p:cViewPr>
      <p:guideLst/>
    </p:cSldViewPr>
  </p:slideViewPr>
  <p:notesTextViewPr>
    <p:cViewPr>
      <p:scale>
        <a:sx n="1" d="1"/>
        <a:sy n="1" d="1"/>
      </p:scale>
      <p:origin x="0" y="0"/>
    </p:cViewPr>
  </p:notesTextViewPr>
  <p:notesViewPr>
    <p:cSldViewPr snapToGrid="0" showGuides="1">
      <p:cViewPr varScale="1">
        <p:scale>
          <a:sx n="158" d="100"/>
          <a:sy n="158" d="100"/>
        </p:scale>
        <p:origin x="564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996EEF-566E-7A88-F308-3D4015628D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67DBD38-A3EA-998C-B5B7-F0D764512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73912D-7C6A-43A1-BD4F-844544856533}" type="datetimeFigureOut">
              <a:rPr lang="en-US" smtClean="0"/>
              <a:t>3/11/25</a:t>
            </a:fld>
            <a:endParaRPr lang="en-US" dirty="0"/>
          </a:p>
        </p:txBody>
      </p:sp>
      <p:sp>
        <p:nvSpPr>
          <p:cNvPr id="4" name="Footer Placeholder 3">
            <a:extLst>
              <a:ext uri="{FF2B5EF4-FFF2-40B4-BE49-F238E27FC236}">
                <a16:creationId xmlns:a16="http://schemas.microsoft.com/office/drawing/2014/main" id="{6E8E6501-4663-6A70-ADCD-586B90C8C4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BB7DFDC-48CD-9984-5DE0-373B2C55F4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673D9B-926C-4BC4-9140-1F67C9ADB123}" type="slidenum">
              <a:rPr lang="en-US" smtClean="0"/>
              <a:t>‹#›</a:t>
            </a:fld>
            <a:endParaRPr lang="en-US" dirty="0"/>
          </a:p>
        </p:txBody>
      </p:sp>
    </p:spTree>
    <p:extLst>
      <p:ext uri="{BB962C8B-B14F-4D97-AF65-F5344CB8AC3E}">
        <p14:creationId xmlns:p14="http://schemas.microsoft.com/office/powerpoint/2010/main" val="362462269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0B374-864F-4F02-A0B9-F97406D221B1}" type="datetimeFigureOut">
              <a:rPr lang="en-US" smtClean="0"/>
              <a:t>3/11/25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E1B17-659C-4B06-9FE1-A50DC2793C76}" type="slidenum">
              <a:rPr lang="en-US" smtClean="0"/>
              <a:t>‹#›</a:t>
            </a:fld>
            <a:endParaRPr lang="en-US" dirty="0"/>
          </a:p>
        </p:txBody>
      </p:sp>
    </p:spTree>
    <p:extLst>
      <p:ext uri="{BB962C8B-B14F-4D97-AF65-F5344CB8AC3E}">
        <p14:creationId xmlns:p14="http://schemas.microsoft.com/office/powerpoint/2010/main" val="312241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cc02.safelinks.protection.outlook.com/?url=https%3A%2F%2Fhigherlogicdownload.s3.amazonaws.com%2FNSBA%2Fdfc2722c-752e-43ee-b165-99ed3a3c9d30%2FUploadedImages%2FDocuments%2FSchool-Library_letter_against_SJRes7_-_Final.pdf&amp;data=05%7C02%7Cm.rathbone%40wssda.org%7Cdde4d2006aec4106a78208dd60b29bea%7C11d0e217264e400a8ba057dcc127d72d%7C0%7C0%7C638773042418557848%7CUnknown%7CTWFpbGZsb3d8eyJFbXB0eU1hcGkiOnRydWUsIlYiOiIwLjAuMDAwMCIsIlAiOiJXaW4zMiIsIkFOIjoiTWFpbCIsIldUIjoyfQ%3D%3D%7C0%7C%7C%7C&amp;sdata=qX3FQoXNELwj89L15KhQEWE6YyE4I0Y76ef0H9ic9cY%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dirty="0"/>
          </a:p>
        </p:txBody>
      </p:sp>
      <p:sp>
        <p:nvSpPr>
          <p:cNvPr id="4" name="Slide Number Placeholder 3"/>
          <p:cNvSpPr>
            <a:spLocks noGrp="1"/>
          </p:cNvSpPr>
          <p:nvPr>
            <p:ph type="sldNum" sz="quarter" idx="5"/>
          </p:nvPr>
        </p:nvSpPr>
        <p:spPr/>
        <p:txBody>
          <a:bodyPr/>
          <a:lstStyle/>
          <a:p>
            <a:fld id="{F7AE1B17-659C-4B06-9FE1-A50DC2793C76}" type="slidenum">
              <a:rPr lang="en-US" smtClean="0"/>
              <a:t>1</a:t>
            </a:fld>
            <a:endParaRPr lang="en-US" dirty="0"/>
          </a:p>
        </p:txBody>
      </p:sp>
    </p:spTree>
    <p:extLst>
      <p:ext uri="{BB962C8B-B14F-4D97-AF65-F5344CB8AC3E}">
        <p14:creationId xmlns:p14="http://schemas.microsoft.com/office/powerpoint/2010/main" val="353036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dirty="0"/>
          </a:p>
        </p:txBody>
      </p:sp>
      <p:sp>
        <p:nvSpPr>
          <p:cNvPr id="4" name="Slide Number Placeholder 3"/>
          <p:cNvSpPr>
            <a:spLocks noGrp="1"/>
          </p:cNvSpPr>
          <p:nvPr>
            <p:ph type="sldNum" sz="quarter" idx="5"/>
          </p:nvPr>
        </p:nvSpPr>
        <p:spPr/>
        <p:txBody>
          <a:bodyPr/>
          <a:lstStyle/>
          <a:p>
            <a:fld id="{F7AE1B17-659C-4B06-9FE1-A50DC2793C76}" type="slidenum">
              <a:rPr lang="en-US" smtClean="0"/>
              <a:t>2</a:t>
            </a:fld>
            <a:endParaRPr lang="en-US" dirty="0"/>
          </a:p>
        </p:txBody>
      </p:sp>
    </p:spTree>
    <p:extLst>
      <p:ext uri="{BB962C8B-B14F-4D97-AF65-F5344CB8AC3E}">
        <p14:creationId xmlns:p14="http://schemas.microsoft.com/office/powerpoint/2010/main" val="40288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0E924-53B3-AEAD-F663-E9EF91B8A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5019D-CAEE-8579-5EC0-A9B0FD785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D844B-68A2-00C3-6758-01808DCBE2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F126FD-2602-AE26-7ED7-A3BF0E88A67C}"/>
              </a:ext>
            </a:extLst>
          </p:cNvPr>
          <p:cNvSpPr>
            <a:spLocks noGrp="1"/>
          </p:cNvSpPr>
          <p:nvPr>
            <p:ph type="sldNum" sz="quarter" idx="5"/>
          </p:nvPr>
        </p:nvSpPr>
        <p:spPr/>
        <p:txBody>
          <a:bodyPr/>
          <a:lstStyle/>
          <a:p>
            <a:fld id="{F7AE1B17-659C-4B06-9FE1-A50DC2793C76}" type="slidenum">
              <a:rPr lang="en-US" smtClean="0"/>
              <a:t>4</a:t>
            </a:fld>
            <a:endParaRPr lang="en-US" dirty="0"/>
          </a:p>
        </p:txBody>
      </p:sp>
    </p:spTree>
    <p:extLst>
      <p:ext uri="{BB962C8B-B14F-4D97-AF65-F5344CB8AC3E}">
        <p14:creationId xmlns:p14="http://schemas.microsoft.com/office/powerpoint/2010/main" val="330197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dirty="0"/>
          </a:p>
        </p:txBody>
      </p:sp>
      <p:sp>
        <p:nvSpPr>
          <p:cNvPr id="4" name="Slide Number Placeholder 3"/>
          <p:cNvSpPr>
            <a:spLocks noGrp="1"/>
          </p:cNvSpPr>
          <p:nvPr>
            <p:ph type="sldNum" sz="quarter" idx="5"/>
          </p:nvPr>
        </p:nvSpPr>
        <p:spPr/>
        <p:txBody>
          <a:bodyPr/>
          <a:lstStyle/>
          <a:p>
            <a:fld id="{F7AE1B17-659C-4B06-9FE1-A50DC2793C76}" type="slidenum">
              <a:rPr lang="en-US" smtClean="0"/>
              <a:t>5</a:t>
            </a:fld>
            <a:endParaRPr lang="en-US" dirty="0"/>
          </a:p>
        </p:txBody>
      </p:sp>
    </p:spTree>
    <p:extLst>
      <p:ext uri="{BB962C8B-B14F-4D97-AF65-F5344CB8AC3E}">
        <p14:creationId xmlns:p14="http://schemas.microsoft.com/office/powerpoint/2010/main" val="78465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99CC-95E4-D058-95DF-B543DCC0A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10CDF-F939-5F51-C62A-96F941F29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91BF2-C3AA-9C86-6A08-8B7174E436B2}"/>
              </a:ext>
            </a:extLst>
          </p:cNvPr>
          <p:cNvSpPr>
            <a:spLocks noGrp="1"/>
          </p:cNvSpPr>
          <p:nvPr>
            <p:ph type="body" idx="1"/>
          </p:nvPr>
        </p:nvSpPr>
        <p:spPr/>
        <p:txBody>
          <a:bodyPr/>
          <a:lstStyle/>
          <a:p>
            <a:endParaRPr lang="en-AR" dirty="0"/>
          </a:p>
        </p:txBody>
      </p:sp>
      <p:sp>
        <p:nvSpPr>
          <p:cNvPr id="4" name="Slide Number Placeholder 3">
            <a:extLst>
              <a:ext uri="{FF2B5EF4-FFF2-40B4-BE49-F238E27FC236}">
                <a16:creationId xmlns:a16="http://schemas.microsoft.com/office/drawing/2014/main" id="{325D3472-F00A-3736-71AE-373CF70E1714}"/>
              </a:ext>
            </a:extLst>
          </p:cNvPr>
          <p:cNvSpPr>
            <a:spLocks noGrp="1"/>
          </p:cNvSpPr>
          <p:nvPr>
            <p:ph type="sldNum" sz="quarter" idx="5"/>
          </p:nvPr>
        </p:nvSpPr>
        <p:spPr/>
        <p:txBody>
          <a:bodyPr/>
          <a:lstStyle/>
          <a:p>
            <a:fld id="{F7AE1B17-659C-4B06-9FE1-A50DC2793C76}" type="slidenum">
              <a:rPr lang="en-US" smtClean="0"/>
              <a:t>6</a:t>
            </a:fld>
            <a:endParaRPr lang="en-US" dirty="0"/>
          </a:p>
        </p:txBody>
      </p:sp>
    </p:spTree>
    <p:extLst>
      <p:ext uri="{BB962C8B-B14F-4D97-AF65-F5344CB8AC3E}">
        <p14:creationId xmlns:p14="http://schemas.microsoft.com/office/powerpoint/2010/main" val="297945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5780</a:t>
            </a:r>
          </a:p>
          <a:p>
            <a:pPr marL="0" marR="0" algn="l">
              <a:spcBef>
                <a:spcPts val="0"/>
              </a:spcBef>
              <a:spcAft>
                <a:spcPts val="0"/>
              </a:spcAft>
            </a:pPr>
            <a:r>
              <a:rPr lang="en-US" sz="1800" b="0" i="0" u="none" strike="noStrike" dirty="0">
                <a:solidFill>
                  <a:srgbClr val="212121"/>
                </a:solidFill>
                <a:effectLst/>
                <a:latin typeface="Segoe UI" panose="020B0502040204020203" pitchFamily="34" charset="0"/>
              </a:rPr>
              <a:t>Senate staff anticipates a minimum of $30 M in savings from federal grant recipients alone. Staff has not analyzed potential savings from state-based grants. </a:t>
            </a:r>
            <a:endParaRPr lang="en-US" b="0" i="0" u="none" strike="noStrike" dirty="0">
              <a:solidFill>
                <a:srgbClr val="212121"/>
              </a:solidFill>
              <a:effectLst/>
              <a:latin typeface="Aptos" panose="020B0004020202020204" pitchFamily="34" charset="0"/>
            </a:endParaRPr>
          </a:p>
          <a:p>
            <a:pPr marL="0" marR="0" algn="l">
              <a:spcBef>
                <a:spcPts val="0"/>
              </a:spcBef>
              <a:spcAft>
                <a:spcPts val="0"/>
              </a:spcAft>
            </a:pPr>
            <a:r>
              <a:rPr lang="en-US" sz="1800" b="0" i="0" u="none" strike="noStrike" dirty="0">
                <a:solidFill>
                  <a:srgbClr val="212121"/>
                </a:solidFill>
                <a:effectLst/>
                <a:latin typeface="Segoe UI" panose="020B0502040204020203" pitchFamily="34" charset="0"/>
              </a:rPr>
              <a:t> </a:t>
            </a:r>
            <a:endParaRPr lang="en-US" b="0" i="0" u="none" strike="noStrike" dirty="0">
              <a:solidFill>
                <a:srgbClr val="212121"/>
              </a:solidFill>
              <a:effectLst/>
              <a:latin typeface="Aptos" panose="020B0004020202020204" pitchFamily="34" charset="0"/>
            </a:endParaRPr>
          </a:p>
          <a:p>
            <a:pPr marL="0" marR="0" algn="l">
              <a:spcBef>
                <a:spcPts val="0"/>
              </a:spcBef>
              <a:spcAft>
                <a:spcPts val="0"/>
              </a:spcAft>
            </a:pPr>
            <a:r>
              <a:rPr lang="en-US" sz="1800" b="0" i="0" u="none" strike="noStrike" dirty="0">
                <a:solidFill>
                  <a:srgbClr val="212121"/>
                </a:solidFill>
                <a:effectLst/>
                <a:latin typeface="Segoe UI" panose="020B0502040204020203" pitchFamily="34" charset="0"/>
              </a:rPr>
              <a:t>Some questions to consider: Does this only apply only to new grants awarded after the bill’s passage? Or is existing funding at risk? The bill does not specify.</a:t>
            </a:r>
            <a:endParaRPr lang="en-US" b="0" i="0" u="none" strike="noStrike" dirty="0">
              <a:solidFill>
                <a:srgbClr val="212121"/>
              </a:solidFill>
              <a:effectLst/>
              <a:latin typeface="Aptos" panose="020B0004020202020204" pitchFamily="34" charset="0"/>
            </a:endParaRPr>
          </a:p>
          <a:p>
            <a:endParaRPr lang="en-US" dirty="0"/>
          </a:p>
          <a:p>
            <a:endParaRPr lang="en-US" dirty="0"/>
          </a:p>
          <a:p>
            <a:r>
              <a:rPr lang="en-US" dirty="0"/>
              <a:t>5737:</a:t>
            </a:r>
          </a:p>
          <a:p>
            <a:pPr marL="0" marR="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Aptos" panose="020B0004020202020204" pitchFamily="34" charset="0"/>
              </a:rPr>
              <a:t>Lower the base annual bonus to $3,000 in the 2025-26 school year, then increased by inflation – Instead of eliminating it; and </a:t>
            </a:r>
          </a:p>
          <a:p>
            <a:pPr marL="0" marR="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Aptos" panose="020B0004020202020204" pitchFamily="34" charset="0"/>
              </a:rPr>
              <a:t>Lower the high-poverty NBCT bonus to $3,000 in the 2025-26 school year AND add an inflationary adjustment – Instead of eliminating the bonus.</a:t>
            </a:r>
          </a:p>
          <a:p>
            <a:pPr marL="0" marR="0" algn="l">
              <a:spcBef>
                <a:spcPts val="0"/>
              </a:spcBef>
              <a:spcAft>
                <a:spcPts val="0"/>
              </a:spcAft>
              <a:buFont typeface="Arial" panose="020B0604020202020204" pitchFamily="34" charset="0"/>
              <a:buChar char="•"/>
            </a:pPr>
            <a:r>
              <a:rPr lang="en-US" sz="2800" b="0" i="0" u="none" strike="noStrike" dirty="0">
                <a:solidFill>
                  <a:srgbClr val="212121"/>
                </a:solidFill>
                <a:effectLst/>
                <a:latin typeface="Aptos" panose="020B0004020202020204" pitchFamily="34" charset="0"/>
              </a:rPr>
              <a:t>It’s my understanding that the base annual bonus is $6,200, while the high-poverty bonus has been $5,000 since it was put in place.</a:t>
            </a:r>
            <a:endParaRPr lang="en-US" sz="1800" b="0" i="0" u="none" strike="noStrike" dirty="0">
              <a:solidFill>
                <a:srgbClr val="212121"/>
              </a:solidFill>
              <a:effectLst/>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AE1B17-659C-4B06-9FE1-A50DC2793C76}" type="slidenum">
              <a:rPr lang="en-US" smtClean="0"/>
              <a:t>7</a:t>
            </a:fld>
            <a:endParaRPr lang="en-US" dirty="0"/>
          </a:p>
        </p:txBody>
      </p:sp>
    </p:spTree>
    <p:extLst>
      <p:ext uri="{BB962C8B-B14F-4D97-AF65-F5344CB8AC3E}">
        <p14:creationId xmlns:p14="http://schemas.microsoft.com/office/powerpoint/2010/main" val="48644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C0990-C16A-2679-0A3F-ED442F481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CBCB8-3422-D690-3BF7-816E959BF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23726-258E-CB8A-B0C1-673C9CCF7538}"/>
              </a:ext>
            </a:extLst>
          </p:cNvPr>
          <p:cNvSpPr>
            <a:spLocks noGrp="1"/>
          </p:cNvSpPr>
          <p:nvPr>
            <p:ph type="body" idx="1"/>
          </p:nvPr>
        </p:nvSpPr>
        <p:spPr/>
        <p:txBody>
          <a:bodyPr/>
          <a:lstStyle/>
          <a:p>
            <a:r>
              <a:rPr lang="en-US" dirty="0"/>
              <a:t>5780</a:t>
            </a:r>
          </a:p>
          <a:p>
            <a:pPr marL="0" marR="0" algn="l">
              <a:spcBef>
                <a:spcPts val="0"/>
              </a:spcBef>
              <a:spcAft>
                <a:spcPts val="0"/>
              </a:spcAft>
            </a:pPr>
            <a:r>
              <a:rPr lang="en-US" sz="1800" b="0" i="0" u="none" strike="noStrike" dirty="0">
                <a:solidFill>
                  <a:srgbClr val="212121"/>
                </a:solidFill>
                <a:effectLst/>
                <a:latin typeface="Segoe UI" panose="020B0502040204020203" pitchFamily="34" charset="0"/>
              </a:rPr>
              <a:t>Senate staff anticipates a minimum of $30 M in savings from federal grant recipients alone. Staff has not analyzed potential savings from state-based grants. </a:t>
            </a:r>
            <a:endParaRPr lang="en-US" b="0" i="0" u="none" strike="noStrike" dirty="0">
              <a:solidFill>
                <a:srgbClr val="212121"/>
              </a:solidFill>
              <a:effectLst/>
              <a:latin typeface="Aptos" panose="020B0004020202020204" pitchFamily="34" charset="0"/>
            </a:endParaRPr>
          </a:p>
          <a:p>
            <a:pPr marL="0" marR="0" algn="l">
              <a:spcBef>
                <a:spcPts val="0"/>
              </a:spcBef>
              <a:spcAft>
                <a:spcPts val="0"/>
              </a:spcAft>
            </a:pPr>
            <a:r>
              <a:rPr lang="en-US" sz="1800" b="0" i="0" u="none" strike="noStrike" dirty="0">
                <a:solidFill>
                  <a:srgbClr val="212121"/>
                </a:solidFill>
                <a:effectLst/>
                <a:latin typeface="Segoe UI" panose="020B0502040204020203" pitchFamily="34" charset="0"/>
              </a:rPr>
              <a:t> </a:t>
            </a:r>
            <a:endParaRPr lang="en-US" b="0" i="0" u="none" strike="noStrike" dirty="0">
              <a:solidFill>
                <a:srgbClr val="212121"/>
              </a:solidFill>
              <a:effectLst/>
              <a:latin typeface="Aptos" panose="020B0004020202020204" pitchFamily="34" charset="0"/>
            </a:endParaRPr>
          </a:p>
          <a:p>
            <a:pPr marL="0" marR="0" algn="l">
              <a:spcBef>
                <a:spcPts val="0"/>
              </a:spcBef>
              <a:spcAft>
                <a:spcPts val="0"/>
              </a:spcAft>
            </a:pPr>
            <a:r>
              <a:rPr lang="en-US" sz="1800" b="0" i="0" u="none" strike="noStrike" dirty="0">
                <a:solidFill>
                  <a:srgbClr val="212121"/>
                </a:solidFill>
                <a:effectLst/>
                <a:latin typeface="Segoe UI" panose="020B0502040204020203" pitchFamily="34" charset="0"/>
              </a:rPr>
              <a:t>Some questions to consider: Does this only apply only to new grants awarded after the bill’s passage? Or is existing funding at risk? The bill does not specify.</a:t>
            </a:r>
            <a:endParaRPr lang="en-US" b="0" i="0" u="none" strike="noStrike" dirty="0">
              <a:solidFill>
                <a:srgbClr val="212121"/>
              </a:solidFill>
              <a:effectLst/>
              <a:latin typeface="Aptos" panose="020B0004020202020204" pitchFamily="34" charset="0"/>
            </a:endParaRPr>
          </a:p>
          <a:p>
            <a:endParaRPr lang="en-US" dirty="0"/>
          </a:p>
          <a:p>
            <a:endParaRPr lang="en-US" dirty="0"/>
          </a:p>
          <a:p>
            <a:r>
              <a:rPr lang="en-US" dirty="0"/>
              <a:t>5737:</a:t>
            </a:r>
          </a:p>
          <a:p>
            <a:pPr marL="0" marR="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Aptos" panose="020B0004020202020204" pitchFamily="34" charset="0"/>
              </a:rPr>
              <a:t>Lower the base annual bonus to $3,000 in the 2025-26 school year, then increased by inflation – Instead of eliminating it; and </a:t>
            </a:r>
          </a:p>
          <a:p>
            <a:pPr marL="0" marR="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Aptos" panose="020B0004020202020204" pitchFamily="34" charset="0"/>
              </a:rPr>
              <a:t>Lower the high-poverty NBCT bonus to $3,000 in the 2025-26 school year AND add an inflationary adjustment – Instead of eliminating the bonus.</a:t>
            </a:r>
          </a:p>
          <a:p>
            <a:pPr marL="0" marR="0" algn="l">
              <a:spcBef>
                <a:spcPts val="0"/>
              </a:spcBef>
              <a:spcAft>
                <a:spcPts val="0"/>
              </a:spcAft>
              <a:buFont typeface="Arial" panose="020B0604020202020204" pitchFamily="34" charset="0"/>
              <a:buChar char="•"/>
            </a:pPr>
            <a:r>
              <a:rPr lang="en-US" sz="2800" b="0" i="0" u="none" strike="noStrike" dirty="0">
                <a:solidFill>
                  <a:srgbClr val="212121"/>
                </a:solidFill>
                <a:effectLst/>
                <a:latin typeface="Aptos" panose="020B0004020202020204" pitchFamily="34" charset="0"/>
              </a:rPr>
              <a:t>It’s my understanding that the base annual bonus is $6,200, while the high-poverty bonus has been $5,000 since it was put in place.</a:t>
            </a:r>
            <a:endParaRPr lang="en-US" sz="1800" b="0" i="0" u="none" strike="noStrike" dirty="0">
              <a:solidFill>
                <a:srgbClr val="212121"/>
              </a:solidFill>
              <a:effectLst/>
              <a:latin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7147774A-DEC6-2A30-AF7B-05D5CECF128F}"/>
              </a:ext>
            </a:extLst>
          </p:cNvPr>
          <p:cNvSpPr>
            <a:spLocks noGrp="1"/>
          </p:cNvSpPr>
          <p:nvPr>
            <p:ph type="sldNum" sz="quarter" idx="5"/>
          </p:nvPr>
        </p:nvSpPr>
        <p:spPr/>
        <p:txBody>
          <a:bodyPr/>
          <a:lstStyle/>
          <a:p>
            <a:fld id="{F7AE1B17-659C-4B06-9FE1-A50DC2793C76}" type="slidenum">
              <a:rPr lang="en-US" smtClean="0"/>
              <a:t>8</a:t>
            </a:fld>
            <a:endParaRPr lang="en-US" dirty="0"/>
          </a:p>
        </p:txBody>
      </p:sp>
    </p:spTree>
    <p:extLst>
      <p:ext uri="{BB962C8B-B14F-4D97-AF65-F5344CB8AC3E}">
        <p14:creationId xmlns:p14="http://schemas.microsoft.com/office/powerpoint/2010/main" val="44681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333333"/>
                </a:solidFill>
                <a:effectLst/>
                <a:latin typeface="Arial" panose="020B0604020202020204" pitchFamily="34" charset="0"/>
              </a:rPr>
              <a:t>The House is currently scheduled to vote on the CR this afternoon. If the CR passes, the House is expected to adjourn, putting pressure on the Senate to either pass the CR or shutdown the government.  Passing the CR requires 60 votes in the Senate. U.S. Sen. Rand Paul (R-KY) has already come out against the CR, which means that eight Democrats would need to vote yes to pass the bill. If the House fails to pass the bill, there's hope that Congress can pass a 30-day CR that would allow appropriators more time to work on an omnibus funding package. </a:t>
            </a:r>
          </a:p>
          <a:p>
            <a:pPr algn="l"/>
            <a:endParaRPr lang="en-US" b="0" i="0" u="none" strike="noStrike" dirty="0">
              <a:solidFill>
                <a:srgbClr val="333333"/>
              </a:solidFill>
              <a:effectLst/>
              <a:latin typeface="Arial" panose="020B0604020202020204" pitchFamily="34" charset="0"/>
            </a:endParaRPr>
          </a:p>
          <a:p>
            <a:pPr algn="l"/>
            <a:endParaRPr lang="en-US" b="0" i="0" u="none" strike="noStrike" dirty="0">
              <a:solidFill>
                <a:srgbClr val="333333"/>
              </a:solidFill>
              <a:effectLst/>
              <a:latin typeface="Arial" panose="020B0604020202020204" pitchFamily="34" charset="0"/>
            </a:endParaRPr>
          </a:p>
          <a:p>
            <a:pPr algn="l"/>
            <a:r>
              <a:rPr lang="en-US" b="0" i="0" u="none" strike="noStrike" dirty="0">
                <a:solidFill>
                  <a:srgbClr val="333333"/>
                </a:solidFill>
                <a:effectLst/>
                <a:latin typeface="Arial" panose="020B0604020202020204" pitchFamily="34" charset="0"/>
              </a:rPr>
              <a:t>NSBA joined more than 30 organizations on a letter to U.S. Senators urging them to vote against S.J.Res.7, a Congressional Review Act (CRA) resolution that would overturn the Federal Communications Commission's E-Rate hotspot decision last year. The FCC's Order allows schools and libraries to obtain E-Rate funding to provide wireless internet hotspot devices and service to students, school staff, and library patrons. Almost 20,000 schools and libraries across the country are currently in the process of applying for several hundred thousand hotspots, which often have multiple users. This resolution, if passed, would prevent millions of students and library patrons across the country from obtaining internet access. You can read the letter </a:t>
            </a:r>
            <a:r>
              <a:rPr lang="en-US" b="0" i="0" u="sng" dirty="0">
                <a:solidFill>
                  <a:srgbClr val="0078D7"/>
                </a:solidFill>
                <a:effectLst/>
                <a:latin typeface="Arial" panose="020B0604020202020204" pitchFamily="34" charset="0"/>
                <a:hlinkClick r:id="rId3" tooltip="https://gcc02.safelinks.protection.outlook.com/?url=https%3A%2F%2Fhigherlogicdownload.s3.amazonaws.com%2FNSBA%2Fdfc2722c-752e-43ee-b165-99ed3a3c9d30%2FUploadedImages%2FDocuments%2FSchool-Library_letter_against_SJRes7_-_Final.pdf&amp;data=05%7C02%7Cm.rathbone%40wssda.org%7Cdde4d2006aec4106a78208dd60b29bea%7C11d0e217264e400a8ba057dcc127d72d%7C0%7C0%7C638773042418557848%7CUnknown%7CTWFpbGZsb3d8eyJFbXB0eU1hcGkiOnRydWUsIlYiOiIwLjAuMDAwMCIsIlAiOiJXaW4zMiIsIkFOIjoiTWFpbCIsIldUIjoyfQ%3D%3D%7C0%7C%7C%7C&amp;sdata=qX3FQoXNELwj89L15KhQEWE6YyE4I0Y76ef0H9ic9cY%3D&amp;reserved=0"/>
              </a:rPr>
              <a:t>here</a:t>
            </a:r>
            <a:r>
              <a:rPr lang="en-US" b="0" i="0" u="none" strike="noStrike" dirty="0">
                <a:solidFill>
                  <a:srgbClr val="333333"/>
                </a:solidFill>
                <a:effectLst/>
                <a:latin typeface="Arial" panose="020B0604020202020204" pitchFamily="34" charset="0"/>
              </a:rPr>
              <a:t>.</a:t>
            </a:r>
            <a:br>
              <a:rPr lang="en-US" dirty="0"/>
            </a:br>
            <a:endParaRPr lang="en-AR" dirty="0"/>
          </a:p>
        </p:txBody>
      </p:sp>
      <p:sp>
        <p:nvSpPr>
          <p:cNvPr id="4" name="Slide Number Placeholder 3"/>
          <p:cNvSpPr>
            <a:spLocks noGrp="1"/>
          </p:cNvSpPr>
          <p:nvPr>
            <p:ph type="sldNum" sz="quarter" idx="5"/>
          </p:nvPr>
        </p:nvSpPr>
        <p:spPr/>
        <p:txBody>
          <a:bodyPr/>
          <a:lstStyle/>
          <a:p>
            <a:fld id="{F7AE1B17-659C-4B06-9FE1-A50DC2793C76}" type="slidenum">
              <a:rPr lang="en-US" smtClean="0"/>
              <a:t>9</a:t>
            </a:fld>
            <a:endParaRPr lang="en-US" dirty="0"/>
          </a:p>
        </p:txBody>
      </p:sp>
    </p:spTree>
    <p:extLst>
      <p:ext uri="{BB962C8B-B14F-4D97-AF65-F5344CB8AC3E}">
        <p14:creationId xmlns:p14="http://schemas.microsoft.com/office/powerpoint/2010/main" val="919892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00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DAE01C0-1556-4896-BF7D-2120EA601D2F}"/>
              </a:ext>
            </a:extLst>
          </p:cNvPr>
          <p:cNvSpPr/>
          <p:nvPr userDrawn="1"/>
        </p:nvSpPr>
        <p:spPr>
          <a:xfrm>
            <a:off x="1" y="3281624"/>
            <a:ext cx="12188238" cy="3576376"/>
          </a:xfrm>
          <a:custGeom>
            <a:avLst/>
            <a:gdLst>
              <a:gd name="connsiteX0" fmla="*/ 2014859 w 12199523"/>
              <a:gd name="connsiteY0" fmla="*/ 824 h 3577056"/>
              <a:gd name="connsiteX1" fmla="*/ 11265141 w 12199523"/>
              <a:gd name="connsiteY1" fmla="*/ 2673929 h 3577056"/>
              <a:gd name="connsiteX2" fmla="*/ 12002895 w 12199523"/>
              <a:gd name="connsiteY2" fmla="*/ 3116500 h 3577056"/>
              <a:gd name="connsiteX3" fmla="*/ 12199523 w 12199523"/>
              <a:gd name="connsiteY3" fmla="*/ 3244355 h 3577056"/>
              <a:gd name="connsiteX4" fmla="*/ 12199523 w 12199523"/>
              <a:gd name="connsiteY4" fmla="*/ 3577056 h 3577056"/>
              <a:gd name="connsiteX5" fmla="*/ 0 w 12199523"/>
              <a:gd name="connsiteY5" fmla="*/ 3577056 h 3577056"/>
              <a:gd name="connsiteX6" fmla="*/ 0 w 12199523"/>
              <a:gd name="connsiteY6" fmla="*/ 189197 h 3577056"/>
              <a:gd name="connsiteX7" fmla="*/ 31644 w 12199523"/>
              <a:gd name="connsiteY7" fmla="*/ 182934 h 3577056"/>
              <a:gd name="connsiteX8" fmla="*/ 2014859 w 12199523"/>
              <a:gd name="connsiteY8" fmla="*/ 824 h 357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9523" h="3577056">
                <a:moveTo>
                  <a:pt x="2014859" y="824"/>
                </a:moveTo>
                <a:cubicBezTo>
                  <a:pt x="4842993" y="-30666"/>
                  <a:pt x="8079489" y="840634"/>
                  <a:pt x="11265141" y="2673929"/>
                </a:cubicBezTo>
                <a:cubicBezTo>
                  <a:pt x="11514581" y="2817447"/>
                  <a:pt x="11760533" y="2965045"/>
                  <a:pt x="12002895" y="3116500"/>
                </a:cubicBezTo>
                <a:lnTo>
                  <a:pt x="12199523" y="3244355"/>
                </a:lnTo>
                <a:lnTo>
                  <a:pt x="12199523" y="3577056"/>
                </a:lnTo>
                <a:lnTo>
                  <a:pt x="0" y="3577056"/>
                </a:lnTo>
                <a:lnTo>
                  <a:pt x="0" y="189197"/>
                </a:lnTo>
                <a:lnTo>
                  <a:pt x="31644" y="182934"/>
                </a:lnTo>
                <a:cubicBezTo>
                  <a:pt x="664195" y="69464"/>
                  <a:pt x="1327465" y="8478"/>
                  <a:pt x="2014859" y="824"/>
                </a:cubicBezTo>
                <a:close/>
              </a:path>
            </a:pathLst>
          </a:custGeom>
          <a:solidFill>
            <a:schemeClr val="accent1"/>
          </a:solidFill>
          <a:ln w="4846" cap="flat">
            <a:noFill/>
            <a:prstDash val="solid"/>
            <a:miter/>
          </a:ln>
        </p:spPr>
        <p:txBody>
          <a:bodyPr wrap="square" rtlCol="0" anchor="ctr">
            <a:noAutofit/>
          </a:bodyPr>
          <a:lstStyle/>
          <a:p>
            <a:endParaRPr lang="en-AR" dirty="0"/>
          </a:p>
        </p:txBody>
      </p:sp>
      <p:sp>
        <p:nvSpPr>
          <p:cNvPr id="30" name="Picture Placeholder 29">
            <a:extLst>
              <a:ext uri="{FF2B5EF4-FFF2-40B4-BE49-F238E27FC236}">
                <a16:creationId xmlns:a16="http://schemas.microsoft.com/office/drawing/2014/main" id="{D4921C95-E07C-CE6B-144F-653242CD91D1}"/>
              </a:ext>
            </a:extLst>
          </p:cNvPr>
          <p:cNvSpPr>
            <a:spLocks noGrp="1"/>
          </p:cNvSpPr>
          <p:nvPr>
            <p:ph type="pic" sz="quarter" idx="10" hasCustomPrompt="1"/>
          </p:nvPr>
        </p:nvSpPr>
        <p:spPr>
          <a:xfrm>
            <a:off x="3761" y="0"/>
            <a:ext cx="12184477" cy="6525361"/>
          </a:xfrm>
          <a:custGeom>
            <a:avLst/>
            <a:gdLst>
              <a:gd name="connsiteX0" fmla="*/ 0 w 12184477"/>
              <a:gd name="connsiteY0" fmla="*/ 0 h 6525361"/>
              <a:gd name="connsiteX1" fmla="*/ 12184477 w 12184477"/>
              <a:gd name="connsiteY1" fmla="*/ 0 h 6525361"/>
              <a:gd name="connsiteX2" fmla="*/ 12184477 w 12184477"/>
              <a:gd name="connsiteY2" fmla="*/ 6525361 h 6525361"/>
              <a:gd name="connsiteX3" fmla="*/ 11988032 w 12184477"/>
              <a:gd name="connsiteY3" fmla="*/ 6397532 h 6525361"/>
              <a:gd name="connsiteX4" fmla="*/ 11250960 w 12184477"/>
              <a:gd name="connsiteY4" fmla="*/ 5955045 h 6525361"/>
              <a:gd name="connsiteX5" fmla="*/ 2009235 w 12184477"/>
              <a:gd name="connsiteY5" fmla="*/ 3282448 h 6525361"/>
              <a:gd name="connsiteX6" fmla="*/ 27855 w 12184477"/>
              <a:gd name="connsiteY6" fmla="*/ 3464523 h 6525361"/>
              <a:gd name="connsiteX7" fmla="*/ 0 w 12184477"/>
              <a:gd name="connsiteY7" fmla="*/ 3470040 h 652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4477" h="6525361">
                <a:moveTo>
                  <a:pt x="0" y="0"/>
                </a:moveTo>
                <a:lnTo>
                  <a:pt x="12184477" y="0"/>
                </a:lnTo>
                <a:lnTo>
                  <a:pt x="12184477" y="6525361"/>
                </a:lnTo>
                <a:lnTo>
                  <a:pt x="11988032" y="6397532"/>
                </a:lnTo>
                <a:cubicBezTo>
                  <a:pt x="11745894" y="6246105"/>
                  <a:pt x="11500170" y="6098536"/>
                  <a:pt x="11250960" y="5955045"/>
                </a:cubicBezTo>
                <a:cubicBezTo>
                  <a:pt x="8068255" y="4122098"/>
                  <a:pt x="4834753" y="3250964"/>
                  <a:pt x="2009235" y="3282448"/>
                </a:cubicBezTo>
                <a:cubicBezTo>
                  <a:pt x="1322477" y="3290101"/>
                  <a:pt x="659821" y="3351075"/>
                  <a:pt x="27855" y="3464523"/>
                </a:cubicBezTo>
                <a:lnTo>
                  <a:pt x="0" y="3470040"/>
                </a:lnTo>
                <a:close/>
              </a:path>
            </a:pathLst>
          </a:custGeom>
        </p:spPr>
        <p:txBody>
          <a:bodyPr wrap="square" anchor="ctr">
            <a:noAutofit/>
          </a:bodyPr>
          <a:lstStyle>
            <a:lvl1pPr marL="0" indent="0" algn="ctr">
              <a:buNone/>
              <a:defRPr sz="1500"/>
            </a:lvl1pPr>
          </a:lstStyle>
          <a:p>
            <a:r>
              <a:rPr lang="en-US" dirty="0"/>
              <a:t>Image Placeholder</a:t>
            </a:r>
          </a:p>
        </p:txBody>
      </p:sp>
      <p:sp>
        <p:nvSpPr>
          <p:cNvPr id="6" name="Freeform 5">
            <a:extLst>
              <a:ext uri="{FF2B5EF4-FFF2-40B4-BE49-F238E27FC236}">
                <a16:creationId xmlns:a16="http://schemas.microsoft.com/office/drawing/2014/main" id="{048CA529-92EF-1E85-BC2F-E26EC71CD038}"/>
              </a:ext>
            </a:extLst>
          </p:cNvPr>
          <p:cNvSpPr/>
          <p:nvPr userDrawn="1"/>
        </p:nvSpPr>
        <p:spPr>
          <a:xfrm>
            <a:off x="5816620" y="2258204"/>
            <a:ext cx="18898686" cy="7574400"/>
          </a:xfrm>
          <a:custGeom>
            <a:avLst/>
            <a:gdLst>
              <a:gd name="connsiteX0" fmla="*/ 4213901 w 12209545"/>
              <a:gd name="connsiteY0" fmla="*/ 520 h 4133636"/>
              <a:gd name="connsiteX1" fmla="*/ 11122973 w 12209545"/>
              <a:gd name="connsiteY1" fmla="*/ 1687061 h 4133636"/>
              <a:gd name="connsiteX2" fmla="*/ 11674005 w 12209545"/>
              <a:gd name="connsiteY2" fmla="*/ 1966292 h 4133636"/>
              <a:gd name="connsiteX3" fmla="*/ 12208936 w 12209545"/>
              <a:gd name="connsiteY3" fmla="*/ 2260114 h 4133636"/>
              <a:gd name="connsiteX4" fmla="*/ 12209545 w 12209545"/>
              <a:gd name="connsiteY4" fmla="*/ 2260114 h 4133636"/>
              <a:gd name="connsiteX5" fmla="*/ 12209545 w 12209545"/>
              <a:gd name="connsiteY5" fmla="*/ 2260115 h 4133636"/>
              <a:gd name="connsiteX6" fmla="*/ 12209545 w 12209545"/>
              <a:gd name="connsiteY6" fmla="*/ 4133636 h 4133636"/>
              <a:gd name="connsiteX7" fmla="*/ 2 w 12209545"/>
              <a:gd name="connsiteY7" fmla="*/ 4133636 h 4133636"/>
              <a:gd name="connsiteX8" fmla="*/ 2 w 12209545"/>
              <a:gd name="connsiteY8" fmla="*/ 2260115 h 4133636"/>
              <a:gd name="connsiteX9" fmla="*/ 0 w 12209545"/>
              <a:gd name="connsiteY9" fmla="*/ 2260115 h 4133636"/>
              <a:gd name="connsiteX10" fmla="*/ 0 w 12209545"/>
              <a:gd name="connsiteY10" fmla="*/ 1063013 h 4133636"/>
              <a:gd name="connsiteX11" fmla="*/ 4213901 w 12209545"/>
              <a:gd name="connsiteY11" fmla="*/ 520 h 4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9545" h="4133636">
                <a:moveTo>
                  <a:pt x="4213901" y="520"/>
                </a:moveTo>
                <a:cubicBezTo>
                  <a:pt x="6326246" y="-19348"/>
                  <a:pt x="8743597" y="530381"/>
                  <a:pt x="11122973" y="1687061"/>
                </a:cubicBezTo>
                <a:cubicBezTo>
                  <a:pt x="11309282" y="1777611"/>
                  <a:pt x="11492985" y="1870735"/>
                  <a:pt x="11674005" y="1966292"/>
                </a:cubicBezTo>
                <a:lnTo>
                  <a:pt x="12208936" y="2260114"/>
                </a:lnTo>
                <a:lnTo>
                  <a:pt x="12209545" y="2260114"/>
                </a:lnTo>
                <a:lnTo>
                  <a:pt x="12209545" y="2260115"/>
                </a:lnTo>
                <a:lnTo>
                  <a:pt x="12209545" y="4133636"/>
                </a:lnTo>
                <a:lnTo>
                  <a:pt x="2" y="4133636"/>
                </a:lnTo>
                <a:lnTo>
                  <a:pt x="2" y="2260115"/>
                </a:lnTo>
                <a:lnTo>
                  <a:pt x="0" y="2260115"/>
                </a:lnTo>
                <a:lnTo>
                  <a:pt x="0" y="1063013"/>
                </a:lnTo>
                <a:cubicBezTo>
                  <a:pt x="1112540" y="375995"/>
                  <a:pt x="2570965" y="15972"/>
                  <a:pt x="4213901" y="520"/>
                </a:cubicBezTo>
                <a:close/>
              </a:path>
            </a:pathLst>
          </a:custGeom>
          <a:noFill/>
          <a:ln w="4846" cap="flat">
            <a:noFill/>
            <a:prstDash val="solid"/>
            <a:miter/>
          </a:ln>
        </p:spPr>
        <p:txBody>
          <a:bodyPr wrap="square" rtlCol="0" anchor="ctr">
            <a:noAutofit/>
          </a:bodyPr>
          <a:lstStyle/>
          <a:p>
            <a:endParaRPr lang="en-AR"/>
          </a:p>
        </p:txBody>
      </p:sp>
      <p:pic>
        <p:nvPicPr>
          <p:cNvPr id="32" name="Google Shape;133;p32">
            <a:extLst>
              <a:ext uri="{FF2B5EF4-FFF2-40B4-BE49-F238E27FC236}">
                <a16:creationId xmlns:a16="http://schemas.microsoft.com/office/drawing/2014/main" id="{244528CD-BF1A-2E16-CD32-DE76D8DF3D02}"/>
              </a:ext>
            </a:extLst>
          </p:cNvPr>
          <p:cNvPicPr preferRelativeResize="0"/>
          <p:nvPr userDrawn="1"/>
        </p:nvPicPr>
        <p:blipFill rotWithShape="1">
          <a:blip r:embed="rId2">
            <a:alphaModFix/>
          </a:blip>
          <a:srcRect/>
          <a:stretch/>
        </p:blipFill>
        <p:spPr>
          <a:xfrm>
            <a:off x="784060" y="3746434"/>
            <a:ext cx="3007316" cy="512497"/>
          </a:xfrm>
          <a:prstGeom prst="rect">
            <a:avLst/>
          </a:prstGeom>
          <a:noFill/>
          <a:ln>
            <a:noFill/>
          </a:ln>
        </p:spPr>
      </p:pic>
      <p:sp>
        <p:nvSpPr>
          <p:cNvPr id="39" name="Title Placeholder 1">
            <a:extLst>
              <a:ext uri="{FF2B5EF4-FFF2-40B4-BE49-F238E27FC236}">
                <a16:creationId xmlns:a16="http://schemas.microsoft.com/office/drawing/2014/main" id="{59BCA019-891F-7456-A916-2CC8F0E185F7}"/>
              </a:ext>
            </a:extLst>
          </p:cNvPr>
          <p:cNvSpPr>
            <a:spLocks noGrp="1"/>
          </p:cNvSpPr>
          <p:nvPr>
            <p:ph type="title" hasCustomPrompt="1"/>
          </p:nvPr>
        </p:nvSpPr>
        <p:spPr>
          <a:xfrm>
            <a:off x="701354" y="4514806"/>
            <a:ext cx="6013345" cy="1325563"/>
          </a:xfrm>
          <a:prstGeom prst="rect">
            <a:avLst/>
          </a:prstGeom>
        </p:spPr>
        <p:txBody>
          <a:bodyPr vert="horz" lIns="91440" tIns="45720" rIns="91440" bIns="45720" rtlCol="0" anchor="ctr">
            <a:normAutofit/>
          </a:bodyPr>
          <a:lstStyle>
            <a:lvl1pPr>
              <a:lnSpc>
                <a:spcPct val="100000"/>
              </a:lnSpc>
              <a:defRPr lang="en-AR" sz="4400" b="1" kern="1200" dirty="0">
                <a:solidFill>
                  <a:schemeClr val="lt1"/>
                </a:solidFill>
                <a:latin typeface="Avenir"/>
                <a:ea typeface="+mn-ea"/>
                <a:cs typeface="+mn-cs"/>
              </a:defRPr>
            </a:lvl1pPr>
          </a:lstStyle>
          <a:p>
            <a:r>
              <a:rPr lang="en-US" dirty="0"/>
              <a:t>Here goes the main title of the document</a:t>
            </a:r>
            <a:endParaRPr lang="en-AR" dirty="0"/>
          </a:p>
        </p:txBody>
      </p:sp>
      <p:sp>
        <p:nvSpPr>
          <p:cNvPr id="40" name="Subtitle 2">
            <a:extLst>
              <a:ext uri="{FF2B5EF4-FFF2-40B4-BE49-F238E27FC236}">
                <a16:creationId xmlns:a16="http://schemas.microsoft.com/office/drawing/2014/main" id="{0BE4C90E-F4AA-8AC6-D567-7C883BBDF2C8}"/>
              </a:ext>
            </a:extLst>
          </p:cNvPr>
          <p:cNvSpPr>
            <a:spLocks noGrp="1"/>
          </p:cNvSpPr>
          <p:nvPr>
            <p:ph type="subTitle" idx="1" hasCustomPrompt="1"/>
          </p:nvPr>
        </p:nvSpPr>
        <p:spPr>
          <a:xfrm>
            <a:off x="701354" y="5972735"/>
            <a:ext cx="6013345" cy="724789"/>
          </a:xfrm>
          <a:prstGeom prst="rect">
            <a:avLst/>
          </a:prstGeom>
        </p:spPr>
        <p:txBody>
          <a:bodyPr/>
          <a:lstStyle>
            <a:lvl1pPr marL="0" indent="0" algn="l">
              <a:buNone/>
              <a:defRPr lang="en-AR" sz="2400" kern="1200" dirty="0">
                <a:solidFill>
                  <a:schemeClr val="lt1"/>
                </a:solidFill>
                <a:latin typeface="Avenir"/>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that could be a date or the type of document.</a:t>
            </a:r>
          </a:p>
        </p:txBody>
      </p:sp>
    </p:spTree>
    <p:extLst>
      <p:ext uri="{BB962C8B-B14F-4D97-AF65-F5344CB8AC3E}">
        <p14:creationId xmlns:p14="http://schemas.microsoft.com/office/powerpoint/2010/main" val="260761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0FD53-F484-7DCF-658E-138EA8E68A07}"/>
              </a:ext>
            </a:extLst>
          </p:cNvPr>
          <p:cNvSpPr/>
          <p:nvPr userDrawn="1"/>
        </p:nvSpPr>
        <p:spPr>
          <a:xfrm>
            <a:off x="198685" y="6725583"/>
            <a:ext cx="11794628" cy="1324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6" name="Google Shape;141;p33">
            <a:extLst>
              <a:ext uri="{FF2B5EF4-FFF2-40B4-BE49-F238E27FC236}">
                <a16:creationId xmlns:a16="http://schemas.microsoft.com/office/drawing/2014/main" id="{CDDDA253-2CD3-A44B-775A-D4D4F37E6880}"/>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8" name="Picture 7" descr="A black background with white text&#10;&#10;Description automatically generated">
            <a:extLst>
              <a:ext uri="{FF2B5EF4-FFF2-40B4-BE49-F238E27FC236}">
                <a16:creationId xmlns:a16="http://schemas.microsoft.com/office/drawing/2014/main" id="{10379065-5677-2922-82B0-60478D02BA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pic>
        <p:nvPicPr>
          <p:cNvPr id="3" name="Graphic 2">
            <a:extLst>
              <a:ext uri="{FF2B5EF4-FFF2-40B4-BE49-F238E27FC236}">
                <a16:creationId xmlns:a16="http://schemas.microsoft.com/office/drawing/2014/main" id="{F818AF5A-1FE3-38DA-F72F-5A8F3D2C92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50410" y="3557778"/>
            <a:ext cx="4541590" cy="3300222"/>
          </a:xfrm>
          <a:prstGeom prst="rect">
            <a:avLst/>
          </a:prstGeom>
        </p:spPr>
      </p:pic>
      <p:sp>
        <p:nvSpPr>
          <p:cNvPr id="9" name="Title Placeholder 1">
            <a:extLst>
              <a:ext uri="{FF2B5EF4-FFF2-40B4-BE49-F238E27FC236}">
                <a16:creationId xmlns:a16="http://schemas.microsoft.com/office/drawing/2014/main" id="{04C85B85-A24C-F150-981A-0C9A014C27CC}"/>
              </a:ext>
            </a:extLst>
          </p:cNvPr>
          <p:cNvSpPr>
            <a:spLocks noGrp="1"/>
          </p:cNvSpPr>
          <p:nvPr>
            <p:ph type="title"/>
          </p:nvPr>
        </p:nvSpPr>
        <p:spPr>
          <a:xfrm>
            <a:off x="701354" y="2587545"/>
            <a:ext cx="6013345" cy="1325563"/>
          </a:xfrm>
          <a:prstGeom prst="rect">
            <a:avLst/>
          </a:prstGeom>
        </p:spPr>
        <p:txBody>
          <a:bodyPr vert="horz" lIns="91440" tIns="45720" rIns="91440" bIns="45720" rtlCol="0" anchor="ctr">
            <a:normAutofit/>
          </a:bodyPr>
          <a:lstStyle>
            <a:lvl1pPr>
              <a:lnSpc>
                <a:spcPct val="100000"/>
              </a:lnSpc>
              <a:defRPr lang="en-AR" sz="4400" b="1" kern="1200" dirty="0">
                <a:solidFill>
                  <a:schemeClr val="lt1"/>
                </a:solidFill>
                <a:latin typeface="Avenir"/>
                <a:ea typeface="+mn-ea"/>
                <a:cs typeface="+mn-cs"/>
              </a:defRPr>
            </a:lvl1pPr>
          </a:lstStyle>
          <a:p>
            <a:r>
              <a:rPr lang="en-US" dirty="0"/>
              <a:t>Click to edit Master title style</a:t>
            </a:r>
            <a:endParaRPr lang="en-AR" dirty="0"/>
          </a:p>
        </p:txBody>
      </p:sp>
    </p:spTree>
    <p:extLst>
      <p:ext uri="{BB962C8B-B14F-4D97-AF65-F5344CB8AC3E}">
        <p14:creationId xmlns:p14="http://schemas.microsoft.com/office/powerpoint/2010/main" val="24907668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21D62C4-9C5D-F12B-FB3E-7036B2E312CB}"/>
              </a:ext>
            </a:extLst>
          </p:cNvPr>
          <p:cNvSpPr/>
          <p:nvPr/>
        </p:nvSpPr>
        <p:spPr>
          <a:xfrm>
            <a:off x="698400" y="1856803"/>
            <a:ext cx="5308879"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17" name="Rounded Rectangle 16">
            <a:extLst>
              <a:ext uri="{FF2B5EF4-FFF2-40B4-BE49-F238E27FC236}">
                <a16:creationId xmlns:a16="http://schemas.microsoft.com/office/drawing/2014/main" id="{5321099B-0C98-F220-0321-FCBBA40EA97D}"/>
              </a:ext>
            </a:extLst>
          </p:cNvPr>
          <p:cNvSpPr/>
          <p:nvPr/>
        </p:nvSpPr>
        <p:spPr>
          <a:xfrm>
            <a:off x="698400" y="3929732"/>
            <a:ext cx="5308879"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1" name="Rounded Rectangle 20">
            <a:extLst>
              <a:ext uri="{FF2B5EF4-FFF2-40B4-BE49-F238E27FC236}">
                <a16:creationId xmlns:a16="http://schemas.microsoft.com/office/drawing/2014/main" id="{B83B35EC-36D0-D802-A407-375AA6F5DC8F}"/>
              </a:ext>
            </a:extLst>
          </p:cNvPr>
          <p:cNvSpPr/>
          <p:nvPr/>
        </p:nvSpPr>
        <p:spPr>
          <a:xfrm>
            <a:off x="6196272" y="1873344"/>
            <a:ext cx="5297328"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5" name="Rounded Rectangle 24">
            <a:extLst>
              <a:ext uri="{FF2B5EF4-FFF2-40B4-BE49-F238E27FC236}">
                <a16:creationId xmlns:a16="http://schemas.microsoft.com/office/drawing/2014/main" id="{D12A8F6C-D486-77BC-73CE-43D3482F3C90}"/>
              </a:ext>
            </a:extLst>
          </p:cNvPr>
          <p:cNvSpPr/>
          <p:nvPr/>
        </p:nvSpPr>
        <p:spPr>
          <a:xfrm>
            <a:off x="6196272" y="3929732"/>
            <a:ext cx="5297328"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2" name="Title 1">
            <a:extLst>
              <a:ext uri="{FF2B5EF4-FFF2-40B4-BE49-F238E27FC236}">
                <a16:creationId xmlns:a16="http://schemas.microsoft.com/office/drawing/2014/main" id="{3EDD140C-4382-0482-792E-7F55E257DE1F}"/>
              </a:ext>
            </a:extLst>
          </p:cNvPr>
          <p:cNvSpPr>
            <a:spLocks noGrp="1"/>
          </p:cNvSpPr>
          <p:nvPr>
            <p:ph type="title"/>
          </p:nvPr>
        </p:nvSpPr>
        <p:spPr>
          <a:xfrm>
            <a:off x="609338" y="434030"/>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33" name="Subtitle 2">
            <a:extLst>
              <a:ext uri="{FF2B5EF4-FFF2-40B4-BE49-F238E27FC236}">
                <a16:creationId xmlns:a16="http://schemas.microsoft.com/office/drawing/2014/main" id="{EA4ECC1A-D809-D402-7317-9350848BD0E7}"/>
              </a:ext>
            </a:extLst>
          </p:cNvPr>
          <p:cNvSpPr>
            <a:spLocks noGrp="1"/>
          </p:cNvSpPr>
          <p:nvPr>
            <p:ph type="subTitle" idx="1"/>
          </p:nvPr>
        </p:nvSpPr>
        <p:spPr>
          <a:xfrm>
            <a:off x="609338" y="1130633"/>
            <a:ext cx="6013345" cy="38269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6" name="Text Placeholder 32">
            <a:extLst>
              <a:ext uri="{FF2B5EF4-FFF2-40B4-BE49-F238E27FC236}">
                <a16:creationId xmlns:a16="http://schemas.microsoft.com/office/drawing/2014/main" id="{5AE0259E-FBF7-5899-218D-DDD789623745}"/>
              </a:ext>
            </a:extLst>
          </p:cNvPr>
          <p:cNvSpPr>
            <a:spLocks noGrp="1"/>
          </p:cNvSpPr>
          <p:nvPr>
            <p:ph type="body" sz="quarter" idx="16"/>
          </p:nvPr>
        </p:nvSpPr>
        <p:spPr>
          <a:xfrm>
            <a:off x="915433" y="2477016"/>
            <a:ext cx="4897925" cy="996520"/>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1" name="Text Placeholder 32">
            <a:extLst>
              <a:ext uri="{FF2B5EF4-FFF2-40B4-BE49-F238E27FC236}">
                <a16:creationId xmlns:a16="http://schemas.microsoft.com/office/drawing/2014/main" id="{B2557099-38F4-C5A9-4297-A898EFE16D21}"/>
              </a:ext>
            </a:extLst>
          </p:cNvPr>
          <p:cNvSpPr>
            <a:spLocks noGrp="1"/>
          </p:cNvSpPr>
          <p:nvPr>
            <p:ph type="body" sz="quarter" idx="17"/>
          </p:nvPr>
        </p:nvSpPr>
        <p:spPr>
          <a:xfrm>
            <a:off x="6410739" y="2477016"/>
            <a:ext cx="4865828" cy="996520"/>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2" name="Text Placeholder 32">
            <a:extLst>
              <a:ext uri="{FF2B5EF4-FFF2-40B4-BE49-F238E27FC236}">
                <a16:creationId xmlns:a16="http://schemas.microsoft.com/office/drawing/2014/main" id="{F0EF93EC-A727-0F3A-5D67-BF75A4EEBB32}"/>
              </a:ext>
            </a:extLst>
          </p:cNvPr>
          <p:cNvSpPr>
            <a:spLocks noGrp="1"/>
          </p:cNvSpPr>
          <p:nvPr>
            <p:ph type="body" sz="quarter" idx="18"/>
          </p:nvPr>
        </p:nvSpPr>
        <p:spPr>
          <a:xfrm>
            <a:off x="915433" y="4584112"/>
            <a:ext cx="4897925" cy="996520"/>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3" name="Text Placeholder 32">
            <a:extLst>
              <a:ext uri="{FF2B5EF4-FFF2-40B4-BE49-F238E27FC236}">
                <a16:creationId xmlns:a16="http://schemas.microsoft.com/office/drawing/2014/main" id="{71EFA4CA-683F-B2EF-7281-313C70AC6027}"/>
              </a:ext>
            </a:extLst>
          </p:cNvPr>
          <p:cNvSpPr>
            <a:spLocks noGrp="1"/>
          </p:cNvSpPr>
          <p:nvPr>
            <p:ph type="body" sz="quarter" idx="19"/>
          </p:nvPr>
        </p:nvSpPr>
        <p:spPr>
          <a:xfrm>
            <a:off x="6410739" y="4584112"/>
            <a:ext cx="4865828" cy="996520"/>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 name="Freeform 5">
            <a:extLst>
              <a:ext uri="{FF2B5EF4-FFF2-40B4-BE49-F238E27FC236}">
                <a16:creationId xmlns:a16="http://schemas.microsoft.com/office/drawing/2014/main" id="{5FC3B40C-100D-8E9A-9919-9C954BD34901}"/>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7" name="Google Shape;141;p33">
            <a:extLst>
              <a:ext uri="{FF2B5EF4-FFF2-40B4-BE49-F238E27FC236}">
                <a16:creationId xmlns:a16="http://schemas.microsoft.com/office/drawing/2014/main" id="{7840A089-D77D-ECEB-E677-89C508E96A38}"/>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8" name="Picture 7" descr="A black background with white text&#10;&#10;Description automatically generated">
            <a:extLst>
              <a:ext uri="{FF2B5EF4-FFF2-40B4-BE49-F238E27FC236}">
                <a16:creationId xmlns:a16="http://schemas.microsoft.com/office/drawing/2014/main" id="{4C61C7E2-E0D8-1846-444F-D05B6FD6E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276139316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6C5A5768-82D7-E4F6-1DC5-39CE75B44A9B}"/>
              </a:ext>
            </a:extLst>
          </p:cNvPr>
          <p:cNvSpPr/>
          <p:nvPr/>
        </p:nvSpPr>
        <p:spPr>
          <a:xfrm>
            <a:off x="698400" y="1840264"/>
            <a:ext cx="3473534" cy="4020535"/>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13" name="Rounded Rectangle 12">
            <a:extLst>
              <a:ext uri="{FF2B5EF4-FFF2-40B4-BE49-F238E27FC236}">
                <a16:creationId xmlns:a16="http://schemas.microsoft.com/office/drawing/2014/main" id="{721D62C4-9C5D-F12B-FB3E-7036B2E312CB}"/>
              </a:ext>
            </a:extLst>
          </p:cNvPr>
          <p:cNvSpPr/>
          <p:nvPr/>
        </p:nvSpPr>
        <p:spPr>
          <a:xfrm>
            <a:off x="4359233" y="1856803"/>
            <a:ext cx="3473534"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17" name="Rounded Rectangle 16">
            <a:extLst>
              <a:ext uri="{FF2B5EF4-FFF2-40B4-BE49-F238E27FC236}">
                <a16:creationId xmlns:a16="http://schemas.microsoft.com/office/drawing/2014/main" id="{5321099B-0C98-F220-0321-FCBBA40EA97D}"/>
              </a:ext>
            </a:extLst>
          </p:cNvPr>
          <p:cNvSpPr/>
          <p:nvPr/>
        </p:nvSpPr>
        <p:spPr>
          <a:xfrm>
            <a:off x="4359233" y="3929732"/>
            <a:ext cx="3473534"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1" name="Rounded Rectangle 20">
            <a:extLst>
              <a:ext uri="{FF2B5EF4-FFF2-40B4-BE49-F238E27FC236}">
                <a16:creationId xmlns:a16="http://schemas.microsoft.com/office/drawing/2014/main" id="{B83B35EC-36D0-D802-A407-375AA6F5DC8F}"/>
              </a:ext>
            </a:extLst>
          </p:cNvPr>
          <p:cNvSpPr/>
          <p:nvPr/>
        </p:nvSpPr>
        <p:spPr>
          <a:xfrm>
            <a:off x="8020066" y="1856803"/>
            <a:ext cx="3473534"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5" name="Rounded Rectangle 24">
            <a:extLst>
              <a:ext uri="{FF2B5EF4-FFF2-40B4-BE49-F238E27FC236}">
                <a16:creationId xmlns:a16="http://schemas.microsoft.com/office/drawing/2014/main" id="{D12A8F6C-D486-77BC-73CE-43D3482F3C90}"/>
              </a:ext>
            </a:extLst>
          </p:cNvPr>
          <p:cNvSpPr/>
          <p:nvPr/>
        </p:nvSpPr>
        <p:spPr>
          <a:xfrm>
            <a:off x="8020066" y="3929732"/>
            <a:ext cx="3473534"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5" name="Text Placeholder 32">
            <a:extLst>
              <a:ext uri="{FF2B5EF4-FFF2-40B4-BE49-F238E27FC236}">
                <a16:creationId xmlns:a16="http://schemas.microsoft.com/office/drawing/2014/main" id="{F007BC83-8820-2351-44E5-D59654F27AF6}"/>
              </a:ext>
            </a:extLst>
          </p:cNvPr>
          <p:cNvSpPr>
            <a:spLocks noGrp="1"/>
          </p:cNvSpPr>
          <p:nvPr>
            <p:ph type="body" sz="quarter" idx="15"/>
          </p:nvPr>
        </p:nvSpPr>
        <p:spPr>
          <a:xfrm>
            <a:off x="916803" y="2525511"/>
            <a:ext cx="3054504" cy="3065059"/>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36" name="Text Placeholder 32">
            <a:extLst>
              <a:ext uri="{FF2B5EF4-FFF2-40B4-BE49-F238E27FC236}">
                <a16:creationId xmlns:a16="http://schemas.microsoft.com/office/drawing/2014/main" id="{5AE0259E-FBF7-5899-218D-DDD789623745}"/>
              </a:ext>
            </a:extLst>
          </p:cNvPr>
          <p:cNvSpPr>
            <a:spLocks noGrp="1"/>
          </p:cNvSpPr>
          <p:nvPr>
            <p:ph type="body" sz="quarter" idx="16"/>
          </p:nvPr>
        </p:nvSpPr>
        <p:spPr>
          <a:xfrm>
            <a:off x="4584342" y="2628406"/>
            <a:ext cx="3054504" cy="845129"/>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1" name="Text Placeholder 32">
            <a:extLst>
              <a:ext uri="{FF2B5EF4-FFF2-40B4-BE49-F238E27FC236}">
                <a16:creationId xmlns:a16="http://schemas.microsoft.com/office/drawing/2014/main" id="{B2557099-38F4-C5A9-4297-A898EFE16D21}"/>
              </a:ext>
            </a:extLst>
          </p:cNvPr>
          <p:cNvSpPr>
            <a:spLocks noGrp="1"/>
          </p:cNvSpPr>
          <p:nvPr>
            <p:ph type="body" sz="quarter" idx="17"/>
          </p:nvPr>
        </p:nvSpPr>
        <p:spPr>
          <a:xfrm>
            <a:off x="8222063" y="2628406"/>
            <a:ext cx="3054504" cy="845129"/>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2" name="Text Placeholder 32">
            <a:extLst>
              <a:ext uri="{FF2B5EF4-FFF2-40B4-BE49-F238E27FC236}">
                <a16:creationId xmlns:a16="http://schemas.microsoft.com/office/drawing/2014/main" id="{F0EF93EC-A727-0F3A-5D67-BF75A4EEBB32}"/>
              </a:ext>
            </a:extLst>
          </p:cNvPr>
          <p:cNvSpPr>
            <a:spLocks noGrp="1"/>
          </p:cNvSpPr>
          <p:nvPr>
            <p:ph type="body" sz="quarter" idx="18"/>
          </p:nvPr>
        </p:nvSpPr>
        <p:spPr>
          <a:xfrm>
            <a:off x="4584342" y="4735502"/>
            <a:ext cx="3054504" cy="845129"/>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3" name="Text Placeholder 32">
            <a:extLst>
              <a:ext uri="{FF2B5EF4-FFF2-40B4-BE49-F238E27FC236}">
                <a16:creationId xmlns:a16="http://schemas.microsoft.com/office/drawing/2014/main" id="{71EFA4CA-683F-B2EF-7281-313C70AC6027}"/>
              </a:ext>
            </a:extLst>
          </p:cNvPr>
          <p:cNvSpPr>
            <a:spLocks noGrp="1"/>
          </p:cNvSpPr>
          <p:nvPr>
            <p:ph type="body" sz="quarter" idx="19"/>
          </p:nvPr>
        </p:nvSpPr>
        <p:spPr>
          <a:xfrm>
            <a:off x="8222063" y="4735502"/>
            <a:ext cx="3054504" cy="845129"/>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 name="Freeform 5">
            <a:extLst>
              <a:ext uri="{FF2B5EF4-FFF2-40B4-BE49-F238E27FC236}">
                <a16:creationId xmlns:a16="http://schemas.microsoft.com/office/drawing/2014/main" id="{4A4B804C-ED5B-2B96-635A-A35E6986C092}"/>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7" name="Google Shape;141;p33">
            <a:extLst>
              <a:ext uri="{FF2B5EF4-FFF2-40B4-BE49-F238E27FC236}">
                <a16:creationId xmlns:a16="http://schemas.microsoft.com/office/drawing/2014/main" id="{BB8551D0-EBA9-6FD2-64DF-8254EAF6AE9F}"/>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9" name="Picture 8" descr="A black background with white text&#10;&#10;Description automatically generated">
            <a:extLst>
              <a:ext uri="{FF2B5EF4-FFF2-40B4-BE49-F238E27FC236}">
                <a16:creationId xmlns:a16="http://schemas.microsoft.com/office/drawing/2014/main" id="{1BA1A5DE-8BA3-AAA2-17C9-2AAFCE0F3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2" name="Title 1">
            <a:extLst>
              <a:ext uri="{FF2B5EF4-FFF2-40B4-BE49-F238E27FC236}">
                <a16:creationId xmlns:a16="http://schemas.microsoft.com/office/drawing/2014/main" id="{6BCEA326-1B0D-A95F-530B-CB1B41AF2703}"/>
              </a:ext>
            </a:extLst>
          </p:cNvPr>
          <p:cNvSpPr>
            <a:spLocks noGrp="1"/>
          </p:cNvSpPr>
          <p:nvPr>
            <p:ph type="title"/>
          </p:nvPr>
        </p:nvSpPr>
        <p:spPr>
          <a:xfrm>
            <a:off x="609338" y="434030"/>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3" name="Subtitle 2">
            <a:extLst>
              <a:ext uri="{FF2B5EF4-FFF2-40B4-BE49-F238E27FC236}">
                <a16:creationId xmlns:a16="http://schemas.microsoft.com/office/drawing/2014/main" id="{50D3A0F3-BDED-C9B1-2370-FE8DA2320AF5}"/>
              </a:ext>
            </a:extLst>
          </p:cNvPr>
          <p:cNvSpPr>
            <a:spLocks noGrp="1"/>
          </p:cNvSpPr>
          <p:nvPr>
            <p:ph type="subTitle" idx="1"/>
          </p:nvPr>
        </p:nvSpPr>
        <p:spPr>
          <a:xfrm>
            <a:off x="609338" y="1130633"/>
            <a:ext cx="6013345" cy="38269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2443715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21D62C4-9C5D-F12B-FB3E-7036B2E312CB}"/>
              </a:ext>
            </a:extLst>
          </p:cNvPr>
          <p:cNvSpPr/>
          <p:nvPr/>
        </p:nvSpPr>
        <p:spPr>
          <a:xfrm>
            <a:off x="4359233" y="1856803"/>
            <a:ext cx="3473534"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17" name="Rounded Rectangle 16">
            <a:extLst>
              <a:ext uri="{FF2B5EF4-FFF2-40B4-BE49-F238E27FC236}">
                <a16:creationId xmlns:a16="http://schemas.microsoft.com/office/drawing/2014/main" id="{5321099B-0C98-F220-0321-FCBBA40EA97D}"/>
              </a:ext>
            </a:extLst>
          </p:cNvPr>
          <p:cNvSpPr/>
          <p:nvPr/>
        </p:nvSpPr>
        <p:spPr>
          <a:xfrm>
            <a:off x="4359233" y="3929732"/>
            <a:ext cx="3473534"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1" name="Rounded Rectangle 20">
            <a:extLst>
              <a:ext uri="{FF2B5EF4-FFF2-40B4-BE49-F238E27FC236}">
                <a16:creationId xmlns:a16="http://schemas.microsoft.com/office/drawing/2014/main" id="{B83B35EC-36D0-D802-A407-375AA6F5DC8F}"/>
              </a:ext>
            </a:extLst>
          </p:cNvPr>
          <p:cNvSpPr/>
          <p:nvPr/>
        </p:nvSpPr>
        <p:spPr>
          <a:xfrm>
            <a:off x="8020066" y="1856803"/>
            <a:ext cx="3473534"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5" name="Rounded Rectangle 24">
            <a:extLst>
              <a:ext uri="{FF2B5EF4-FFF2-40B4-BE49-F238E27FC236}">
                <a16:creationId xmlns:a16="http://schemas.microsoft.com/office/drawing/2014/main" id="{D12A8F6C-D486-77BC-73CE-43D3482F3C90}"/>
              </a:ext>
            </a:extLst>
          </p:cNvPr>
          <p:cNvSpPr/>
          <p:nvPr/>
        </p:nvSpPr>
        <p:spPr>
          <a:xfrm>
            <a:off x="8020066" y="3929732"/>
            <a:ext cx="3473534"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6" name="Text Placeholder 32">
            <a:extLst>
              <a:ext uri="{FF2B5EF4-FFF2-40B4-BE49-F238E27FC236}">
                <a16:creationId xmlns:a16="http://schemas.microsoft.com/office/drawing/2014/main" id="{5AE0259E-FBF7-5899-218D-DDD789623745}"/>
              </a:ext>
            </a:extLst>
          </p:cNvPr>
          <p:cNvSpPr>
            <a:spLocks noGrp="1"/>
          </p:cNvSpPr>
          <p:nvPr>
            <p:ph type="body" sz="quarter" idx="16"/>
          </p:nvPr>
        </p:nvSpPr>
        <p:spPr>
          <a:xfrm>
            <a:off x="4584342" y="2561794"/>
            <a:ext cx="3054504" cy="911741"/>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1" name="Text Placeholder 32">
            <a:extLst>
              <a:ext uri="{FF2B5EF4-FFF2-40B4-BE49-F238E27FC236}">
                <a16:creationId xmlns:a16="http://schemas.microsoft.com/office/drawing/2014/main" id="{B2557099-38F4-C5A9-4297-A898EFE16D21}"/>
              </a:ext>
            </a:extLst>
          </p:cNvPr>
          <p:cNvSpPr>
            <a:spLocks noGrp="1"/>
          </p:cNvSpPr>
          <p:nvPr>
            <p:ph type="body" sz="quarter" idx="17"/>
          </p:nvPr>
        </p:nvSpPr>
        <p:spPr>
          <a:xfrm>
            <a:off x="8222063" y="2561794"/>
            <a:ext cx="3054504" cy="911741"/>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2" name="Text Placeholder 32">
            <a:extLst>
              <a:ext uri="{FF2B5EF4-FFF2-40B4-BE49-F238E27FC236}">
                <a16:creationId xmlns:a16="http://schemas.microsoft.com/office/drawing/2014/main" id="{F0EF93EC-A727-0F3A-5D67-BF75A4EEBB32}"/>
              </a:ext>
            </a:extLst>
          </p:cNvPr>
          <p:cNvSpPr>
            <a:spLocks noGrp="1"/>
          </p:cNvSpPr>
          <p:nvPr>
            <p:ph type="body" sz="quarter" idx="18"/>
          </p:nvPr>
        </p:nvSpPr>
        <p:spPr>
          <a:xfrm>
            <a:off x="4584342" y="4668890"/>
            <a:ext cx="3054504" cy="911741"/>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3" name="Text Placeholder 32">
            <a:extLst>
              <a:ext uri="{FF2B5EF4-FFF2-40B4-BE49-F238E27FC236}">
                <a16:creationId xmlns:a16="http://schemas.microsoft.com/office/drawing/2014/main" id="{71EFA4CA-683F-B2EF-7281-313C70AC6027}"/>
              </a:ext>
            </a:extLst>
          </p:cNvPr>
          <p:cNvSpPr>
            <a:spLocks noGrp="1"/>
          </p:cNvSpPr>
          <p:nvPr>
            <p:ph type="body" sz="quarter" idx="19"/>
          </p:nvPr>
        </p:nvSpPr>
        <p:spPr>
          <a:xfrm>
            <a:off x="8222063" y="4668890"/>
            <a:ext cx="3054504" cy="911741"/>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12" name="Rounded Rectangle 11">
            <a:extLst>
              <a:ext uri="{FF2B5EF4-FFF2-40B4-BE49-F238E27FC236}">
                <a16:creationId xmlns:a16="http://schemas.microsoft.com/office/drawing/2014/main" id="{94FEE7DD-8FE4-7808-1F1E-F13C87692227}"/>
              </a:ext>
            </a:extLst>
          </p:cNvPr>
          <p:cNvSpPr/>
          <p:nvPr userDrawn="1"/>
        </p:nvSpPr>
        <p:spPr>
          <a:xfrm>
            <a:off x="681754" y="1856803"/>
            <a:ext cx="3473534"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14" name="Rounded Rectangle 13">
            <a:extLst>
              <a:ext uri="{FF2B5EF4-FFF2-40B4-BE49-F238E27FC236}">
                <a16:creationId xmlns:a16="http://schemas.microsoft.com/office/drawing/2014/main" id="{7299ABCE-3817-ADC4-F1A8-04C6DC54D98C}"/>
              </a:ext>
            </a:extLst>
          </p:cNvPr>
          <p:cNvSpPr/>
          <p:nvPr userDrawn="1"/>
        </p:nvSpPr>
        <p:spPr>
          <a:xfrm>
            <a:off x="681754" y="3929732"/>
            <a:ext cx="3473534"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15" name="Text Placeholder 32">
            <a:extLst>
              <a:ext uri="{FF2B5EF4-FFF2-40B4-BE49-F238E27FC236}">
                <a16:creationId xmlns:a16="http://schemas.microsoft.com/office/drawing/2014/main" id="{2EEA53F3-0AA9-2E84-F764-B048CBC9971E}"/>
              </a:ext>
            </a:extLst>
          </p:cNvPr>
          <p:cNvSpPr>
            <a:spLocks noGrp="1"/>
          </p:cNvSpPr>
          <p:nvPr>
            <p:ph type="body" sz="quarter" idx="20"/>
          </p:nvPr>
        </p:nvSpPr>
        <p:spPr>
          <a:xfrm>
            <a:off x="906863" y="2561794"/>
            <a:ext cx="3054504" cy="911741"/>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16" name="Text Placeholder 32">
            <a:extLst>
              <a:ext uri="{FF2B5EF4-FFF2-40B4-BE49-F238E27FC236}">
                <a16:creationId xmlns:a16="http://schemas.microsoft.com/office/drawing/2014/main" id="{50A81FC9-17AC-5E3D-AD2F-DDA763748D43}"/>
              </a:ext>
            </a:extLst>
          </p:cNvPr>
          <p:cNvSpPr>
            <a:spLocks noGrp="1"/>
          </p:cNvSpPr>
          <p:nvPr>
            <p:ph type="body" sz="quarter" idx="21"/>
          </p:nvPr>
        </p:nvSpPr>
        <p:spPr>
          <a:xfrm>
            <a:off x="906863" y="4668890"/>
            <a:ext cx="3054504" cy="911741"/>
          </a:xfrm>
          <a:prstGeom prst="rect">
            <a:avLst/>
          </a:prstGeom>
        </p:spPr>
        <p:txBody>
          <a:bodyPr anchor="b"/>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6" name="Freeform 5">
            <a:extLst>
              <a:ext uri="{FF2B5EF4-FFF2-40B4-BE49-F238E27FC236}">
                <a16:creationId xmlns:a16="http://schemas.microsoft.com/office/drawing/2014/main" id="{31DEED7B-FC79-72A8-9C20-D1221205CD2C}"/>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7" name="Google Shape;141;p33">
            <a:extLst>
              <a:ext uri="{FF2B5EF4-FFF2-40B4-BE49-F238E27FC236}">
                <a16:creationId xmlns:a16="http://schemas.microsoft.com/office/drawing/2014/main" id="{269CEEBA-4908-EC15-9C74-C63A4804A028}"/>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8" name="Picture 7" descr="A black background with white text&#10;&#10;Description automatically generated">
            <a:extLst>
              <a:ext uri="{FF2B5EF4-FFF2-40B4-BE49-F238E27FC236}">
                <a16:creationId xmlns:a16="http://schemas.microsoft.com/office/drawing/2014/main" id="{F2B3ED94-4DA0-C5C9-9F7B-6F4B95DFA8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2" name="Title 1">
            <a:extLst>
              <a:ext uri="{FF2B5EF4-FFF2-40B4-BE49-F238E27FC236}">
                <a16:creationId xmlns:a16="http://schemas.microsoft.com/office/drawing/2014/main" id="{082B748B-DC04-92F4-F96B-6E3694B7F525}"/>
              </a:ext>
            </a:extLst>
          </p:cNvPr>
          <p:cNvSpPr>
            <a:spLocks noGrp="1"/>
          </p:cNvSpPr>
          <p:nvPr>
            <p:ph type="title"/>
          </p:nvPr>
        </p:nvSpPr>
        <p:spPr>
          <a:xfrm>
            <a:off x="609338" y="434030"/>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3" name="Subtitle 2">
            <a:extLst>
              <a:ext uri="{FF2B5EF4-FFF2-40B4-BE49-F238E27FC236}">
                <a16:creationId xmlns:a16="http://schemas.microsoft.com/office/drawing/2014/main" id="{C930683C-2106-DA91-63A6-FD4E33C2FEE7}"/>
              </a:ext>
            </a:extLst>
          </p:cNvPr>
          <p:cNvSpPr>
            <a:spLocks noGrp="1"/>
          </p:cNvSpPr>
          <p:nvPr>
            <p:ph type="subTitle" idx="1"/>
          </p:nvPr>
        </p:nvSpPr>
        <p:spPr>
          <a:xfrm>
            <a:off x="609338" y="1130633"/>
            <a:ext cx="6013345" cy="38269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4083484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55B7E89-9AEF-44A0-4943-DDE3E6207E21}"/>
              </a:ext>
            </a:extLst>
          </p:cNvPr>
          <p:cNvGrpSpPr/>
          <p:nvPr userDrawn="1"/>
        </p:nvGrpSpPr>
        <p:grpSpPr>
          <a:xfrm>
            <a:off x="2800157" y="4203484"/>
            <a:ext cx="2315968" cy="703271"/>
            <a:chOff x="2800157" y="4203484"/>
            <a:chExt cx="2315968" cy="703271"/>
          </a:xfrm>
        </p:grpSpPr>
        <p:sp>
          <p:nvSpPr>
            <p:cNvPr id="8" name="Freeform 7">
              <a:extLst>
                <a:ext uri="{FF2B5EF4-FFF2-40B4-BE49-F238E27FC236}">
                  <a16:creationId xmlns:a16="http://schemas.microsoft.com/office/drawing/2014/main" id="{7117C1DD-6807-8867-401C-7C79D9DB7341}"/>
                </a:ext>
              </a:extLst>
            </p:cNvPr>
            <p:cNvSpPr/>
            <p:nvPr/>
          </p:nvSpPr>
          <p:spPr>
            <a:xfrm flipV="1">
              <a:off x="2800157" y="4203484"/>
              <a:ext cx="2264282" cy="703271"/>
            </a:xfrm>
            <a:custGeom>
              <a:avLst/>
              <a:gdLst>
                <a:gd name="connsiteX0" fmla="*/ 15006 w 2313796"/>
                <a:gd name="connsiteY0" fmla="*/ 718651 h 718650"/>
                <a:gd name="connsiteX1" fmla="*/ 9164 w 2313796"/>
                <a:gd name="connsiteY1" fmla="*/ 717561 h 718650"/>
                <a:gd name="connsiteX2" fmla="*/ 1224 w 2313796"/>
                <a:gd name="connsiteY2" fmla="*/ 699739 h 718650"/>
                <a:gd name="connsiteX3" fmla="*/ 271610 w 2313796"/>
                <a:gd name="connsiteY3" fmla="*/ 335651 h 718650"/>
                <a:gd name="connsiteX4" fmla="*/ 672468 w 2313796"/>
                <a:gd name="connsiteY4" fmla="*/ 90069 h 718650"/>
                <a:gd name="connsiteX5" fmla="*/ 1163506 w 2313796"/>
                <a:gd name="connsiteY5" fmla="*/ 0 h 718650"/>
                <a:gd name="connsiteX6" fmla="*/ 1654544 w 2313796"/>
                <a:gd name="connsiteY6" fmla="*/ 90069 h 718650"/>
                <a:gd name="connsiteX7" fmla="*/ 2055403 w 2313796"/>
                <a:gd name="connsiteY7" fmla="*/ 335651 h 718650"/>
                <a:gd name="connsiteX8" fmla="*/ 2312456 w 2313796"/>
                <a:gd name="connsiteY8" fmla="*/ 672391 h 718650"/>
                <a:gd name="connsiteX9" fmla="*/ 2304968 w 2313796"/>
                <a:gd name="connsiteY9" fmla="*/ 690351 h 718650"/>
                <a:gd name="connsiteX10" fmla="*/ 2285197 w 2313796"/>
                <a:gd name="connsiteY10" fmla="*/ 683545 h 718650"/>
                <a:gd name="connsiteX11" fmla="*/ 2034135 w 2313796"/>
                <a:gd name="connsiteY11" fmla="*/ 354699 h 718650"/>
                <a:gd name="connsiteX12" fmla="*/ 1642707 w 2313796"/>
                <a:gd name="connsiteY12" fmla="*/ 114968 h 718650"/>
                <a:gd name="connsiteX13" fmla="*/ 1163354 w 2313796"/>
                <a:gd name="connsiteY13" fmla="*/ 27075 h 718650"/>
                <a:gd name="connsiteX14" fmla="*/ 684002 w 2313796"/>
                <a:gd name="connsiteY14" fmla="*/ 114968 h 718650"/>
                <a:gd name="connsiteX15" fmla="*/ 292581 w 2313796"/>
                <a:gd name="connsiteY15" fmla="*/ 354699 h 718650"/>
                <a:gd name="connsiteX16" fmla="*/ 28637 w 2313796"/>
                <a:gd name="connsiteY16" fmla="*/ 710215 h 718650"/>
                <a:gd name="connsiteX17" fmla="*/ 14856 w 2313796"/>
                <a:gd name="connsiteY17" fmla="*/ 718513 h 718650"/>
                <a:gd name="connsiteX18" fmla="*/ 15006 w 2313796"/>
                <a:gd name="connsiteY18" fmla="*/ 718651 h 71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13796" h="718650">
                  <a:moveTo>
                    <a:pt x="15006" y="718651"/>
                  </a:moveTo>
                  <a:cubicBezTo>
                    <a:pt x="13058" y="718651"/>
                    <a:pt x="11111" y="718243"/>
                    <a:pt x="9164" y="717561"/>
                  </a:cubicBezTo>
                  <a:cubicBezTo>
                    <a:pt x="1524" y="714705"/>
                    <a:pt x="-2071" y="706677"/>
                    <a:pt x="1224" y="699739"/>
                  </a:cubicBezTo>
                  <a:cubicBezTo>
                    <a:pt x="64738" y="563272"/>
                    <a:pt x="155666" y="440823"/>
                    <a:pt x="271610" y="335651"/>
                  </a:cubicBezTo>
                  <a:cubicBezTo>
                    <a:pt x="387403" y="230479"/>
                    <a:pt x="522371" y="147893"/>
                    <a:pt x="672468" y="90069"/>
                  </a:cubicBezTo>
                  <a:cubicBezTo>
                    <a:pt x="827960" y="30341"/>
                    <a:pt x="993185" y="0"/>
                    <a:pt x="1163506" y="0"/>
                  </a:cubicBezTo>
                  <a:cubicBezTo>
                    <a:pt x="1333826" y="0"/>
                    <a:pt x="1498907" y="30341"/>
                    <a:pt x="1654544" y="90069"/>
                  </a:cubicBezTo>
                  <a:cubicBezTo>
                    <a:pt x="1804790" y="147757"/>
                    <a:pt x="1939613" y="230343"/>
                    <a:pt x="2055403" y="335651"/>
                  </a:cubicBezTo>
                  <a:cubicBezTo>
                    <a:pt x="2163258" y="433612"/>
                    <a:pt x="2249693" y="546947"/>
                    <a:pt x="2312456" y="672391"/>
                  </a:cubicBezTo>
                  <a:cubicBezTo>
                    <a:pt x="2315902" y="679192"/>
                    <a:pt x="2312456" y="687358"/>
                    <a:pt x="2304968" y="690351"/>
                  </a:cubicBezTo>
                  <a:cubicBezTo>
                    <a:pt x="2297475" y="693482"/>
                    <a:pt x="2288492" y="690351"/>
                    <a:pt x="2285197" y="683545"/>
                  </a:cubicBezTo>
                  <a:cubicBezTo>
                    <a:pt x="2223924" y="560961"/>
                    <a:pt x="2139439" y="450347"/>
                    <a:pt x="2034135" y="354699"/>
                  </a:cubicBezTo>
                  <a:cubicBezTo>
                    <a:pt x="1921034" y="251976"/>
                    <a:pt x="1789361" y="171295"/>
                    <a:pt x="1642707" y="114968"/>
                  </a:cubicBezTo>
                  <a:cubicBezTo>
                    <a:pt x="1490814" y="56600"/>
                    <a:pt x="1329635" y="27075"/>
                    <a:pt x="1163354" y="27075"/>
                  </a:cubicBezTo>
                  <a:cubicBezTo>
                    <a:pt x="997080" y="27075"/>
                    <a:pt x="835901" y="56600"/>
                    <a:pt x="684002" y="114968"/>
                  </a:cubicBezTo>
                  <a:cubicBezTo>
                    <a:pt x="537351" y="171295"/>
                    <a:pt x="405678" y="251976"/>
                    <a:pt x="292581" y="354699"/>
                  </a:cubicBezTo>
                  <a:cubicBezTo>
                    <a:pt x="179484" y="457422"/>
                    <a:pt x="90654" y="577017"/>
                    <a:pt x="28637" y="710215"/>
                  </a:cubicBezTo>
                  <a:cubicBezTo>
                    <a:pt x="26241" y="715382"/>
                    <a:pt x="20698" y="718513"/>
                    <a:pt x="14856" y="718513"/>
                  </a:cubicBezTo>
                  <a:lnTo>
                    <a:pt x="15006" y="718651"/>
                  </a:lnTo>
                  <a:close/>
                </a:path>
              </a:pathLst>
            </a:custGeom>
            <a:solidFill>
              <a:srgbClr val="2F2F30"/>
            </a:solidFill>
            <a:ln w="6041" cap="flat">
              <a:no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411A8BDB-C414-3D8A-387C-6EFB8946E8D1}"/>
                </a:ext>
              </a:extLst>
            </p:cNvPr>
            <p:cNvSpPr/>
            <p:nvPr/>
          </p:nvSpPr>
          <p:spPr>
            <a:xfrm flipV="1">
              <a:off x="4895025" y="4211714"/>
              <a:ext cx="221100" cy="164218"/>
            </a:xfrm>
            <a:custGeom>
              <a:avLst/>
              <a:gdLst>
                <a:gd name="connsiteX0" fmla="*/ 0 w 221100"/>
                <a:gd name="connsiteY0" fmla="*/ 104219 h 164218"/>
                <a:gd name="connsiteX1" fmla="*/ 11085 w 221100"/>
                <a:gd name="connsiteY1" fmla="*/ 78913 h 164218"/>
                <a:gd name="connsiteX2" fmla="*/ 148453 w 221100"/>
                <a:gd name="connsiteY2" fmla="*/ 128166 h 164218"/>
                <a:gd name="connsiteX3" fmla="*/ 192491 w 221100"/>
                <a:gd name="connsiteY3" fmla="*/ 0 h 164218"/>
                <a:gd name="connsiteX4" fmla="*/ 221101 w 221100"/>
                <a:gd name="connsiteY4" fmla="*/ 8163 h 164218"/>
                <a:gd name="connsiteX5" fmla="*/ 167473 w 221100"/>
                <a:gd name="connsiteY5" fmla="*/ 164218 h 164218"/>
                <a:gd name="connsiteX6" fmla="*/ 0 w 221100"/>
                <a:gd name="connsiteY6" fmla="*/ 104219 h 16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00" h="164218">
                  <a:moveTo>
                    <a:pt x="0" y="104219"/>
                  </a:moveTo>
                  <a:lnTo>
                    <a:pt x="11085" y="78913"/>
                  </a:lnTo>
                  <a:lnTo>
                    <a:pt x="148453" y="128166"/>
                  </a:lnTo>
                  <a:lnTo>
                    <a:pt x="192491" y="0"/>
                  </a:lnTo>
                  <a:lnTo>
                    <a:pt x="221101" y="8163"/>
                  </a:lnTo>
                  <a:lnTo>
                    <a:pt x="167473" y="164218"/>
                  </a:lnTo>
                  <a:lnTo>
                    <a:pt x="0" y="104219"/>
                  </a:lnTo>
                  <a:close/>
                </a:path>
              </a:pathLst>
            </a:custGeom>
            <a:solidFill>
              <a:srgbClr val="2F2F30"/>
            </a:solidFill>
            <a:ln w="6041" cap="flat">
              <a:noFill/>
              <a:prstDash val="solid"/>
              <a:miter/>
            </a:ln>
          </p:spPr>
          <p:txBody>
            <a:bodyPr rtlCol="0" anchor="ctr"/>
            <a:lstStyle/>
            <a:p>
              <a:endParaRPr lang="en-AR"/>
            </a:p>
          </p:txBody>
        </p:sp>
      </p:grpSp>
      <p:grpSp>
        <p:nvGrpSpPr>
          <p:cNvPr id="10" name="Group 9">
            <a:extLst>
              <a:ext uri="{FF2B5EF4-FFF2-40B4-BE49-F238E27FC236}">
                <a16:creationId xmlns:a16="http://schemas.microsoft.com/office/drawing/2014/main" id="{7016320A-BBBA-D353-3FF8-FE2B881340B1}"/>
              </a:ext>
            </a:extLst>
          </p:cNvPr>
          <p:cNvGrpSpPr/>
          <p:nvPr userDrawn="1"/>
        </p:nvGrpSpPr>
        <p:grpSpPr>
          <a:xfrm>
            <a:off x="4952121" y="2082579"/>
            <a:ext cx="2321418" cy="678666"/>
            <a:chOff x="4952121" y="2082579"/>
            <a:chExt cx="2321418" cy="678666"/>
          </a:xfrm>
        </p:grpSpPr>
        <p:sp>
          <p:nvSpPr>
            <p:cNvPr id="11" name="Freeform 10">
              <a:extLst>
                <a:ext uri="{FF2B5EF4-FFF2-40B4-BE49-F238E27FC236}">
                  <a16:creationId xmlns:a16="http://schemas.microsoft.com/office/drawing/2014/main" id="{BE6439DE-C201-8EB7-0C03-C09831E88EDD}"/>
                </a:ext>
              </a:extLst>
            </p:cNvPr>
            <p:cNvSpPr/>
            <p:nvPr/>
          </p:nvSpPr>
          <p:spPr>
            <a:xfrm>
              <a:off x="4952121" y="2082579"/>
              <a:ext cx="2267109" cy="678666"/>
            </a:xfrm>
            <a:custGeom>
              <a:avLst/>
              <a:gdLst>
                <a:gd name="connsiteX0" fmla="*/ 15006 w 2313796"/>
                <a:gd name="connsiteY0" fmla="*/ 718651 h 718650"/>
                <a:gd name="connsiteX1" fmla="*/ 9164 w 2313796"/>
                <a:gd name="connsiteY1" fmla="*/ 717561 h 718650"/>
                <a:gd name="connsiteX2" fmla="*/ 1224 w 2313796"/>
                <a:gd name="connsiteY2" fmla="*/ 699739 h 718650"/>
                <a:gd name="connsiteX3" fmla="*/ 271610 w 2313796"/>
                <a:gd name="connsiteY3" fmla="*/ 335651 h 718650"/>
                <a:gd name="connsiteX4" fmla="*/ 672468 w 2313796"/>
                <a:gd name="connsiteY4" fmla="*/ 90069 h 718650"/>
                <a:gd name="connsiteX5" fmla="*/ 1163506 w 2313796"/>
                <a:gd name="connsiteY5" fmla="*/ 0 h 718650"/>
                <a:gd name="connsiteX6" fmla="*/ 1654544 w 2313796"/>
                <a:gd name="connsiteY6" fmla="*/ 90069 h 718650"/>
                <a:gd name="connsiteX7" fmla="*/ 2055403 w 2313796"/>
                <a:gd name="connsiteY7" fmla="*/ 335651 h 718650"/>
                <a:gd name="connsiteX8" fmla="*/ 2312456 w 2313796"/>
                <a:gd name="connsiteY8" fmla="*/ 672391 h 718650"/>
                <a:gd name="connsiteX9" fmla="*/ 2304968 w 2313796"/>
                <a:gd name="connsiteY9" fmla="*/ 690351 h 718650"/>
                <a:gd name="connsiteX10" fmla="*/ 2285197 w 2313796"/>
                <a:gd name="connsiteY10" fmla="*/ 683545 h 718650"/>
                <a:gd name="connsiteX11" fmla="*/ 2034135 w 2313796"/>
                <a:gd name="connsiteY11" fmla="*/ 354699 h 718650"/>
                <a:gd name="connsiteX12" fmla="*/ 1642707 w 2313796"/>
                <a:gd name="connsiteY12" fmla="*/ 114968 h 718650"/>
                <a:gd name="connsiteX13" fmla="*/ 1163354 w 2313796"/>
                <a:gd name="connsiteY13" fmla="*/ 27075 h 718650"/>
                <a:gd name="connsiteX14" fmla="*/ 684002 w 2313796"/>
                <a:gd name="connsiteY14" fmla="*/ 114968 h 718650"/>
                <a:gd name="connsiteX15" fmla="*/ 292581 w 2313796"/>
                <a:gd name="connsiteY15" fmla="*/ 354699 h 718650"/>
                <a:gd name="connsiteX16" fmla="*/ 28637 w 2313796"/>
                <a:gd name="connsiteY16" fmla="*/ 710215 h 718650"/>
                <a:gd name="connsiteX17" fmla="*/ 14856 w 2313796"/>
                <a:gd name="connsiteY17" fmla="*/ 718513 h 718650"/>
                <a:gd name="connsiteX18" fmla="*/ 15006 w 2313796"/>
                <a:gd name="connsiteY18" fmla="*/ 718651 h 71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13796" h="718650">
                  <a:moveTo>
                    <a:pt x="15006" y="718651"/>
                  </a:moveTo>
                  <a:cubicBezTo>
                    <a:pt x="13058" y="718651"/>
                    <a:pt x="11111" y="718243"/>
                    <a:pt x="9164" y="717561"/>
                  </a:cubicBezTo>
                  <a:cubicBezTo>
                    <a:pt x="1524" y="714705"/>
                    <a:pt x="-2071" y="706677"/>
                    <a:pt x="1224" y="699739"/>
                  </a:cubicBezTo>
                  <a:cubicBezTo>
                    <a:pt x="64738" y="563272"/>
                    <a:pt x="155666" y="440823"/>
                    <a:pt x="271610" y="335651"/>
                  </a:cubicBezTo>
                  <a:cubicBezTo>
                    <a:pt x="387403" y="230479"/>
                    <a:pt x="522371" y="147893"/>
                    <a:pt x="672468" y="90069"/>
                  </a:cubicBezTo>
                  <a:cubicBezTo>
                    <a:pt x="827960" y="30341"/>
                    <a:pt x="993185" y="0"/>
                    <a:pt x="1163506" y="0"/>
                  </a:cubicBezTo>
                  <a:cubicBezTo>
                    <a:pt x="1333826" y="0"/>
                    <a:pt x="1498907" y="30341"/>
                    <a:pt x="1654544" y="90069"/>
                  </a:cubicBezTo>
                  <a:cubicBezTo>
                    <a:pt x="1804790" y="147757"/>
                    <a:pt x="1939613" y="230343"/>
                    <a:pt x="2055403" y="335651"/>
                  </a:cubicBezTo>
                  <a:cubicBezTo>
                    <a:pt x="2163258" y="433612"/>
                    <a:pt x="2249693" y="546947"/>
                    <a:pt x="2312456" y="672391"/>
                  </a:cubicBezTo>
                  <a:cubicBezTo>
                    <a:pt x="2315902" y="679192"/>
                    <a:pt x="2312456" y="687358"/>
                    <a:pt x="2304968" y="690351"/>
                  </a:cubicBezTo>
                  <a:cubicBezTo>
                    <a:pt x="2297475" y="693482"/>
                    <a:pt x="2288492" y="690351"/>
                    <a:pt x="2285197" y="683545"/>
                  </a:cubicBezTo>
                  <a:cubicBezTo>
                    <a:pt x="2223924" y="560961"/>
                    <a:pt x="2139439" y="450347"/>
                    <a:pt x="2034135" y="354699"/>
                  </a:cubicBezTo>
                  <a:cubicBezTo>
                    <a:pt x="1921034" y="251976"/>
                    <a:pt x="1789361" y="171295"/>
                    <a:pt x="1642707" y="114968"/>
                  </a:cubicBezTo>
                  <a:cubicBezTo>
                    <a:pt x="1490814" y="56600"/>
                    <a:pt x="1329635" y="27075"/>
                    <a:pt x="1163354" y="27075"/>
                  </a:cubicBezTo>
                  <a:cubicBezTo>
                    <a:pt x="997080" y="27075"/>
                    <a:pt x="835901" y="56600"/>
                    <a:pt x="684002" y="114968"/>
                  </a:cubicBezTo>
                  <a:cubicBezTo>
                    <a:pt x="537351" y="171295"/>
                    <a:pt x="405678" y="251976"/>
                    <a:pt x="292581" y="354699"/>
                  </a:cubicBezTo>
                  <a:cubicBezTo>
                    <a:pt x="179484" y="457422"/>
                    <a:pt x="90654" y="577017"/>
                    <a:pt x="28637" y="710215"/>
                  </a:cubicBezTo>
                  <a:cubicBezTo>
                    <a:pt x="26241" y="715382"/>
                    <a:pt x="20698" y="718513"/>
                    <a:pt x="14856" y="718513"/>
                  </a:cubicBezTo>
                  <a:lnTo>
                    <a:pt x="15006" y="718651"/>
                  </a:lnTo>
                  <a:close/>
                </a:path>
              </a:pathLst>
            </a:custGeom>
            <a:solidFill>
              <a:srgbClr val="2F2F30"/>
            </a:solidFill>
            <a:ln w="6041" cap="flat">
              <a:noFill/>
              <a:prstDash val="solid"/>
              <a:miter/>
            </a:ln>
          </p:spPr>
          <p:txBody>
            <a:bodyPr rtlCol="0" anchor="ctr"/>
            <a:lstStyle/>
            <a:p>
              <a:endParaRPr lang="en-AR"/>
            </a:p>
          </p:txBody>
        </p:sp>
        <p:sp>
          <p:nvSpPr>
            <p:cNvPr id="12" name="Freeform 11">
              <a:extLst>
                <a:ext uri="{FF2B5EF4-FFF2-40B4-BE49-F238E27FC236}">
                  <a16:creationId xmlns:a16="http://schemas.microsoft.com/office/drawing/2014/main" id="{B14F5159-4AD1-BD73-CB1E-F352D4676B32}"/>
                </a:ext>
              </a:extLst>
            </p:cNvPr>
            <p:cNvSpPr/>
            <p:nvPr/>
          </p:nvSpPr>
          <p:spPr>
            <a:xfrm>
              <a:off x="7052439" y="2583419"/>
              <a:ext cx="221100" cy="164218"/>
            </a:xfrm>
            <a:custGeom>
              <a:avLst/>
              <a:gdLst>
                <a:gd name="connsiteX0" fmla="*/ 0 w 221100"/>
                <a:gd name="connsiteY0" fmla="*/ 104219 h 164218"/>
                <a:gd name="connsiteX1" fmla="*/ 11085 w 221100"/>
                <a:gd name="connsiteY1" fmla="*/ 78913 h 164218"/>
                <a:gd name="connsiteX2" fmla="*/ 148453 w 221100"/>
                <a:gd name="connsiteY2" fmla="*/ 128166 h 164218"/>
                <a:gd name="connsiteX3" fmla="*/ 192491 w 221100"/>
                <a:gd name="connsiteY3" fmla="*/ 0 h 164218"/>
                <a:gd name="connsiteX4" fmla="*/ 221101 w 221100"/>
                <a:gd name="connsiteY4" fmla="*/ 8163 h 164218"/>
                <a:gd name="connsiteX5" fmla="*/ 167473 w 221100"/>
                <a:gd name="connsiteY5" fmla="*/ 164218 h 164218"/>
                <a:gd name="connsiteX6" fmla="*/ 0 w 221100"/>
                <a:gd name="connsiteY6" fmla="*/ 104219 h 16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00" h="164218">
                  <a:moveTo>
                    <a:pt x="0" y="104219"/>
                  </a:moveTo>
                  <a:lnTo>
                    <a:pt x="11085" y="78913"/>
                  </a:lnTo>
                  <a:lnTo>
                    <a:pt x="148453" y="128166"/>
                  </a:lnTo>
                  <a:lnTo>
                    <a:pt x="192491" y="0"/>
                  </a:lnTo>
                  <a:lnTo>
                    <a:pt x="221101" y="8163"/>
                  </a:lnTo>
                  <a:lnTo>
                    <a:pt x="167473" y="164218"/>
                  </a:lnTo>
                  <a:lnTo>
                    <a:pt x="0" y="104219"/>
                  </a:lnTo>
                  <a:close/>
                </a:path>
              </a:pathLst>
            </a:custGeom>
            <a:solidFill>
              <a:srgbClr val="2F2F30"/>
            </a:solidFill>
            <a:ln w="6041" cap="flat">
              <a:noFill/>
              <a:prstDash val="solid"/>
              <a:miter/>
            </a:ln>
          </p:spPr>
          <p:txBody>
            <a:bodyPr rtlCol="0" anchor="ctr"/>
            <a:lstStyle/>
            <a:p>
              <a:endParaRPr lang="en-AR"/>
            </a:p>
          </p:txBody>
        </p:sp>
      </p:grpSp>
      <p:grpSp>
        <p:nvGrpSpPr>
          <p:cNvPr id="13" name="Group 12">
            <a:extLst>
              <a:ext uri="{FF2B5EF4-FFF2-40B4-BE49-F238E27FC236}">
                <a16:creationId xmlns:a16="http://schemas.microsoft.com/office/drawing/2014/main" id="{ECF0FC3E-85EF-7FC6-B77B-B9626BD81346}"/>
              </a:ext>
            </a:extLst>
          </p:cNvPr>
          <p:cNvGrpSpPr/>
          <p:nvPr userDrawn="1"/>
        </p:nvGrpSpPr>
        <p:grpSpPr>
          <a:xfrm>
            <a:off x="7160373" y="4218677"/>
            <a:ext cx="2280704" cy="694001"/>
            <a:chOff x="7164244" y="4198105"/>
            <a:chExt cx="2280704" cy="694001"/>
          </a:xfrm>
        </p:grpSpPr>
        <p:sp>
          <p:nvSpPr>
            <p:cNvPr id="14" name="Freeform 13">
              <a:extLst>
                <a:ext uri="{FF2B5EF4-FFF2-40B4-BE49-F238E27FC236}">
                  <a16:creationId xmlns:a16="http://schemas.microsoft.com/office/drawing/2014/main" id="{F5A23462-E94D-ECB0-4CA9-8B7EA64E26B1}"/>
                </a:ext>
              </a:extLst>
            </p:cNvPr>
            <p:cNvSpPr/>
            <p:nvPr/>
          </p:nvSpPr>
          <p:spPr>
            <a:xfrm flipV="1">
              <a:off x="7164244" y="4198105"/>
              <a:ext cx="2234436" cy="694001"/>
            </a:xfrm>
            <a:custGeom>
              <a:avLst/>
              <a:gdLst>
                <a:gd name="connsiteX0" fmla="*/ 15006 w 2313796"/>
                <a:gd name="connsiteY0" fmla="*/ 718651 h 718650"/>
                <a:gd name="connsiteX1" fmla="*/ 9164 w 2313796"/>
                <a:gd name="connsiteY1" fmla="*/ 717561 h 718650"/>
                <a:gd name="connsiteX2" fmla="*/ 1224 w 2313796"/>
                <a:gd name="connsiteY2" fmla="*/ 699739 h 718650"/>
                <a:gd name="connsiteX3" fmla="*/ 271610 w 2313796"/>
                <a:gd name="connsiteY3" fmla="*/ 335651 h 718650"/>
                <a:gd name="connsiteX4" fmla="*/ 672468 w 2313796"/>
                <a:gd name="connsiteY4" fmla="*/ 90069 h 718650"/>
                <a:gd name="connsiteX5" fmla="*/ 1163506 w 2313796"/>
                <a:gd name="connsiteY5" fmla="*/ 0 h 718650"/>
                <a:gd name="connsiteX6" fmla="*/ 1654544 w 2313796"/>
                <a:gd name="connsiteY6" fmla="*/ 90069 h 718650"/>
                <a:gd name="connsiteX7" fmla="*/ 2055403 w 2313796"/>
                <a:gd name="connsiteY7" fmla="*/ 335651 h 718650"/>
                <a:gd name="connsiteX8" fmla="*/ 2312456 w 2313796"/>
                <a:gd name="connsiteY8" fmla="*/ 672391 h 718650"/>
                <a:gd name="connsiteX9" fmla="*/ 2304968 w 2313796"/>
                <a:gd name="connsiteY9" fmla="*/ 690351 h 718650"/>
                <a:gd name="connsiteX10" fmla="*/ 2285197 w 2313796"/>
                <a:gd name="connsiteY10" fmla="*/ 683545 h 718650"/>
                <a:gd name="connsiteX11" fmla="*/ 2034135 w 2313796"/>
                <a:gd name="connsiteY11" fmla="*/ 354699 h 718650"/>
                <a:gd name="connsiteX12" fmla="*/ 1642707 w 2313796"/>
                <a:gd name="connsiteY12" fmla="*/ 114968 h 718650"/>
                <a:gd name="connsiteX13" fmla="*/ 1163354 w 2313796"/>
                <a:gd name="connsiteY13" fmla="*/ 27075 h 718650"/>
                <a:gd name="connsiteX14" fmla="*/ 684002 w 2313796"/>
                <a:gd name="connsiteY14" fmla="*/ 114968 h 718650"/>
                <a:gd name="connsiteX15" fmla="*/ 292581 w 2313796"/>
                <a:gd name="connsiteY15" fmla="*/ 354699 h 718650"/>
                <a:gd name="connsiteX16" fmla="*/ 28637 w 2313796"/>
                <a:gd name="connsiteY16" fmla="*/ 710215 h 718650"/>
                <a:gd name="connsiteX17" fmla="*/ 14856 w 2313796"/>
                <a:gd name="connsiteY17" fmla="*/ 718513 h 718650"/>
                <a:gd name="connsiteX18" fmla="*/ 15006 w 2313796"/>
                <a:gd name="connsiteY18" fmla="*/ 718651 h 71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13796" h="718650">
                  <a:moveTo>
                    <a:pt x="15006" y="718651"/>
                  </a:moveTo>
                  <a:cubicBezTo>
                    <a:pt x="13058" y="718651"/>
                    <a:pt x="11111" y="718243"/>
                    <a:pt x="9164" y="717561"/>
                  </a:cubicBezTo>
                  <a:cubicBezTo>
                    <a:pt x="1524" y="714705"/>
                    <a:pt x="-2071" y="706677"/>
                    <a:pt x="1224" y="699739"/>
                  </a:cubicBezTo>
                  <a:cubicBezTo>
                    <a:pt x="64738" y="563272"/>
                    <a:pt x="155666" y="440823"/>
                    <a:pt x="271610" y="335651"/>
                  </a:cubicBezTo>
                  <a:cubicBezTo>
                    <a:pt x="387403" y="230479"/>
                    <a:pt x="522371" y="147893"/>
                    <a:pt x="672468" y="90069"/>
                  </a:cubicBezTo>
                  <a:cubicBezTo>
                    <a:pt x="827960" y="30341"/>
                    <a:pt x="993185" y="0"/>
                    <a:pt x="1163506" y="0"/>
                  </a:cubicBezTo>
                  <a:cubicBezTo>
                    <a:pt x="1333826" y="0"/>
                    <a:pt x="1498907" y="30341"/>
                    <a:pt x="1654544" y="90069"/>
                  </a:cubicBezTo>
                  <a:cubicBezTo>
                    <a:pt x="1804790" y="147757"/>
                    <a:pt x="1939613" y="230343"/>
                    <a:pt x="2055403" y="335651"/>
                  </a:cubicBezTo>
                  <a:cubicBezTo>
                    <a:pt x="2163258" y="433612"/>
                    <a:pt x="2249693" y="546947"/>
                    <a:pt x="2312456" y="672391"/>
                  </a:cubicBezTo>
                  <a:cubicBezTo>
                    <a:pt x="2315902" y="679192"/>
                    <a:pt x="2312456" y="687358"/>
                    <a:pt x="2304968" y="690351"/>
                  </a:cubicBezTo>
                  <a:cubicBezTo>
                    <a:pt x="2297475" y="693482"/>
                    <a:pt x="2288492" y="690351"/>
                    <a:pt x="2285197" y="683545"/>
                  </a:cubicBezTo>
                  <a:cubicBezTo>
                    <a:pt x="2223924" y="560961"/>
                    <a:pt x="2139439" y="450347"/>
                    <a:pt x="2034135" y="354699"/>
                  </a:cubicBezTo>
                  <a:cubicBezTo>
                    <a:pt x="1921034" y="251976"/>
                    <a:pt x="1789361" y="171295"/>
                    <a:pt x="1642707" y="114968"/>
                  </a:cubicBezTo>
                  <a:cubicBezTo>
                    <a:pt x="1490814" y="56600"/>
                    <a:pt x="1329635" y="27075"/>
                    <a:pt x="1163354" y="27075"/>
                  </a:cubicBezTo>
                  <a:cubicBezTo>
                    <a:pt x="997080" y="27075"/>
                    <a:pt x="835901" y="56600"/>
                    <a:pt x="684002" y="114968"/>
                  </a:cubicBezTo>
                  <a:cubicBezTo>
                    <a:pt x="537351" y="171295"/>
                    <a:pt x="405678" y="251976"/>
                    <a:pt x="292581" y="354699"/>
                  </a:cubicBezTo>
                  <a:cubicBezTo>
                    <a:pt x="179484" y="457422"/>
                    <a:pt x="90654" y="577017"/>
                    <a:pt x="28637" y="710215"/>
                  </a:cubicBezTo>
                  <a:cubicBezTo>
                    <a:pt x="26241" y="715382"/>
                    <a:pt x="20698" y="718513"/>
                    <a:pt x="14856" y="718513"/>
                  </a:cubicBezTo>
                  <a:lnTo>
                    <a:pt x="15006" y="718651"/>
                  </a:lnTo>
                  <a:close/>
                </a:path>
              </a:pathLst>
            </a:custGeom>
            <a:solidFill>
              <a:srgbClr val="2F2F30"/>
            </a:solidFill>
            <a:ln w="6041" cap="flat">
              <a:noFill/>
              <a:prstDash val="solid"/>
              <a:miter/>
            </a:ln>
          </p:spPr>
          <p:txBody>
            <a:bodyPr rtlCol="0" anchor="ctr"/>
            <a:lstStyle/>
            <a:p>
              <a:endParaRPr lang="en-AR"/>
            </a:p>
          </p:txBody>
        </p:sp>
        <p:sp>
          <p:nvSpPr>
            <p:cNvPr id="15" name="Freeform 14">
              <a:extLst>
                <a:ext uri="{FF2B5EF4-FFF2-40B4-BE49-F238E27FC236}">
                  <a16:creationId xmlns:a16="http://schemas.microsoft.com/office/drawing/2014/main" id="{B9E4A882-5857-F1A2-B2E4-A50D945ED0D8}"/>
                </a:ext>
              </a:extLst>
            </p:cNvPr>
            <p:cNvSpPr/>
            <p:nvPr/>
          </p:nvSpPr>
          <p:spPr>
            <a:xfrm flipV="1">
              <a:off x="9223848" y="4211714"/>
              <a:ext cx="221100" cy="164218"/>
            </a:xfrm>
            <a:custGeom>
              <a:avLst/>
              <a:gdLst>
                <a:gd name="connsiteX0" fmla="*/ 0 w 221100"/>
                <a:gd name="connsiteY0" fmla="*/ 104219 h 164218"/>
                <a:gd name="connsiteX1" fmla="*/ 11085 w 221100"/>
                <a:gd name="connsiteY1" fmla="*/ 78913 h 164218"/>
                <a:gd name="connsiteX2" fmla="*/ 148453 w 221100"/>
                <a:gd name="connsiteY2" fmla="*/ 128166 h 164218"/>
                <a:gd name="connsiteX3" fmla="*/ 192491 w 221100"/>
                <a:gd name="connsiteY3" fmla="*/ 0 h 164218"/>
                <a:gd name="connsiteX4" fmla="*/ 221101 w 221100"/>
                <a:gd name="connsiteY4" fmla="*/ 8163 h 164218"/>
                <a:gd name="connsiteX5" fmla="*/ 167473 w 221100"/>
                <a:gd name="connsiteY5" fmla="*/ 164218 h 164218"/>
                <a:gd name="connsiteX6" fmla="*/ 0 w 221100"/>
                <a:gd name="connsiteY6" fmla="*/ 104219 h 16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00" h="164218">
                  <a:moveTo>
                    <a:pt x="0" y="104219"/>
                  </a:moveTo>
                  <a:lnTo>
                    <a:pt x="11085" y="78913"/>
                  </a:lnTo>
                  <a:lnTo>
                    <a:pt x="148453" y="128166"/>
                  </a:lnTo>
                  <a:lnTo>
                    <a:pt x="192491" y="0"/>
                  </a:lnTo>
                  <a:lnTo>
                    <a:pt x="221101" y="8163"/>
                  </a:lnTo>
                  <a:lnTo>
                    <a:pt x="167473" y="164218"/>
                  </a:lnTo>
                  <a:lnTo>
                    <a:pt x="0" y="104219"/>
                  </a:lnTo>
                  <a:close/>
                </a:path>
              </a:pathLst>
            </a:custGeom>
            <a:solidFill>
              <a:srgbClr val="2F2F30"/>
            </a:solidFill>
            <a:ln w="6041" cap="flat">
              <a:noFill/>
              <a:prstDash val="solid"/>
              <a:miter/>
            </a:ln>
          </p:spPr>
          <p:txBody>
            <a:bodyPr rtlCol="0" anchor="ctr"/>
            <a:lstStyle/>
            <a:p>
              <a:endParaRPr lang="en-AR"/>
            </a:p>
          </p:txBody>
        </p:sp>
      </p:grpSp>
      <p:sp>
        <p:nvSpPr>
          <p:cNvPr id="16" name="Freeform 15">
            <a:extLst>
              <a:ext uri="{FF2B5EF4-FFF2-40B4-BE49-F238E27FC236}">
                <a16:creationId xmlns:a16="http://schemas.microsoft.com/office/drawing/2014/main" id="{628297E7-39CF-BAE8-68A4-944B67DF85F9}"/>
              </a:ext>
            </a:extLst>
          </p:cNvPr>
          <p:cNvSpPr/>
          <p:nvPr userDrawn="1"/>
        </p:nvSpPr>
        <p:spPr>
          <a:xfrm>
            <a:off x="9311917" y="2079759"/>
            <a:ext cx="2194138" cy="681485"/>
          </a:xfrm>
          <a:custGeom>
            <a:avLst/>
            <a:gdLst>
              <a:gd name="connsiteX0" fmla="*/ 15006 w 2313796"/>
              <a:gd name="connsiteY0" fmla="*/ 718651 h 718650"/>
              <a:gd name="connsiteX1" fmla="*/ 9164 w 2313796"/>
              <a:gd name="connsiteY1" fmla="*/ 717561 h 718650"/>
              <a:gd name="connsiteX2" fmla="*/ 1224 w 2313796"/>
              <a:gd name="connsiteY2" fmla="*/ 699739 h 718650"/>
              <a:gd name="connsiteX3" fmla="*/ 271610 w 2313796"/>
              <a:gd name="connsiteY3" fmla="*/ 335651 h 718650"/>
              <a:gd name="connsiteX4" fmla="*/ 672468 w 2313796"/>
              <a:gd name="connsiteY4" fmla="*/ 90069 h 718650"/>
              <a:gd name="connsiteX5" fmla="*/ 1163506 w 2313796"/>
              <a:gd name="connsiteY5" fmla="*/ 0 h 718650"/>
              <a:gd name="connsiteX6" fmla="*/ 1654544 w 2313796"/>
              <a:gd name="connsiteY6" fmla="*/ 90069 h 718650"/>
              <a:gd name="connsiteX7" fmla="*/ 2055403 w 2313796"/>
              <a:gd name="connsiteY7" fmla="*/ 335651 h 718650"/>
              <a:gd name="connsiteX8" fmla="*/ 2312456 w 2313796"/>
              <a:gd name="connsiteY8" fmla="*/ 672391 h 718650"/>
              <a:gd name="connsiteX9" fmla="*/ 2304968 w 2313796"/>
              <a:gd name="connsiteY9" fmla="*/ 690351 h 718650"/>
              <a:gd name="connsiteX10" fmla="*/ 2285197 w 2313796"/>
              <a:gd name="connsiteY10" fmla="*/ 683545 h 718650"/>
              <a:gd name="connsiteX11" fmla="*/ 2034135 w 2313796"/>
              <a:gd name="connsiteY11" fmla="*/ 354699 h 718650"/>
              <a:gd name="connsiteX12" fmla="*/ 1642707 w 2313796"/>
              <a:gd name="connsiteY12" fmla="*/ 114968 h 718650"/>
              <a:gd name="connsiteX13" fmla="*/ 1163354 w 2313796"/>
              <a:gd name="connsiteY13" fmla="*/ 27075 h 718650"/>
              <a:gd name="connsiteX14" fmla="*/ 684002 w 2313796"/>
              <a:gd name="connsiteY14" fmla="*/ 114968 h 718650"/>
              <a:gd name="connsiteX15" fmla="*/ 292581 w 2313796"/>
              <a:gd name="connsiteY15" fmla="*/ 354699 h 718650"/>
              <a:gd name="connsiteX16" fmla="*/ 28637 w 2313796"/>
              <a:gd name="connsiteY16" fmla="*/ 710215 h 718650"/>
              <a:gd name="connsiteX17" fmla="*/ 14856 w 2313796"/>
              <a:gd name="connsiteY17" fmla="*/ 718513 h 718650"/>
              <a:gd name="connsiteX18" fmla="*/ 15006 w 2313796"/>
              <a:gd name="connsiteY18" fmla="*/ 718651 h 71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13796" h="718650">
                <a:moveTo>
                  <a:pt x="15006" y="718651"/>
                </a:moveTo>
                <a:cubicBezTo>
                  <a:pt x="13058" y="718651"/>
                  <a:pt x="11111" y="718243"/>
                  <a:pt x="9164" y="717561"/>
                </a:cubicBezTo>
                <a:cubicBezTo>
                  <a:pt x="1524" y="714705"/>
                  <a:pt x="-2071" y="706677"/>
                  <a:pt x="1224" y="699739"/>
                </a:cubicBezTo>
                <a:cubicBezTo>
                  <a:pt x="64738" y="563272"/>
                  <a:pt x="155666" y="440823"/>
                  <a:pt x="271610" y="335651"/>
                </a:cubicBezTo>
                <a:cubicBezTo>
                  <a:pt x="387403" y="230479"/>
                  <a:pt x="522371" y="147893"/>
                  <a:pt x="672468" y="90069"/>
                </a:cubicBezTo>
                <a:cubicBezTo>
                  <a:pt x="827960" y="30341"/>
                  <a:pt x="993185" y="0"/>
                  <a:pt x="1163506" y="0"/>
                </a:cubicBezTo>
                <a:cubicBezTo>
                  <a:pt x="1333826" y="0"/>
                  <a:pt x="1498907" y="30341"/>
                  <a:pt x="1654544" y="90069"/>
                </a:cubicBezTo>
                <a:cubicBezTo>
                  <a:pt x="1804790" y="147757"/>
                  <a:pt x="1939613" y="230343"/>
                  <a:pt x="2055403" y="335651"/>
                </a:cubicBezTo>
                <a:cubicBezTo>
                  <a:pt x="2163258" y="433612"/>
                  <a:pt x="2249693" y="546947"/>
                  <a:pt x="2312456" y="672391"/>
                </a:cubicBezTo>
                <a:cubicBezTo>
                  <a:pt x="2315902" y="679192"/>
                  <a:pt x="2312456" y="687358"/>
                  <a:pt x="2304968" y="690351"/>
                </a:cubicBezTo>
                <a:cubicBezTo>
                  <a:pt x="2297475" y="693482"/>
                  <a:pt x="2288492" y="690351"/>
                  <a:pt x="2285197" y="683545"/>
                </a:cubicBezTo>
                <a:cubicBezTo>
                  <a:pt x="2223924" y="560961"/>
                  <a:pt x="2139439" y="450347"/>
                  <a:pt x="2034135" y="354699"/>
                </a:cubicBezTo>
                <a:cubicBezTo>
                  <a:pt x="1921034" y="251976"/>
                  <a:pt x="1789361" y="171295"/>
                  <a:pt x="1642707" y="114968"/>
                </a:cubicBezTo>
                <a:cubicBezTo>
                  <a:pt x="1490814" y="56600"/>
                  <a:pt x="1329635" y="27075"/>
                  <a:pt x="1163354" y="27075"/>
                </a:cubicBezTo>
                <a:cubicBezTo>
                  <a:pt x="997080" y="27075"/>
                  <a:pt x="835901" y="56600"/>
                  <a:pt x="684002" y="114968"/>
                </a:cubicBezTo>
                <a:cubicBezTo>
                  <a:pt x="537351" y="171295"/>
                  <a:pt x="405678" y="251976"/>
                  <a:pt x="292581" y="354699"/>
                </a:cubicBezTo>
                <a:cubicBezTo>
                  <a:pt x="179484" y="457422"/>
                  <a:pt x="90654" y="577017"/>
                  <a:pt x="28637" y="710215"/>
                </a:cubicBezTo>
                <a:cubicBezTo>
                  <a:pt x="26241" y="715382"/>
                  <a:pt x="20698" y="718513"/>
                  <a:pt x="14856" y="718513"/>
                </a:cubicBezTo>
                <a:lnTo>
                  <a:pt x="15006" y="718651"/>
                </a:lnTo>
                <a:close/>
              </a:path>
            </a:pathLst>
          </a:custGeom>
          <a:solidFill>
            <a:srgbClr val="2F2F30"/>
          </a:solidFill>
          <a:ln w="6041" cap="flat">
            <a:noFill/>
            <a:prstDash val="solid"/>
            <a:miter/>
          </a:ln>
        </p:spPr>
        <p:txBody>
          <a:bodyPr rtlCol="0" anchor="ctr"/>
          <a:lstStyle/>
          <a:p>
            <a:endParaRPr lang="en-AR"/>
          </a:p>
        </p:txBody>
      </p:sp>
      <p:sp>
        <p:nvSpPr>
          <p:cNvPr id="18" name="Oval 17">
            <a:extLst>
              <a:ext uri="{FF2B5EF4-FFF2-40B4-BE49-F238E27FC236}">
                <a16:creationId xmlns:a16="http://schemas.microsoft.com/office/drawing/2014/main" id="{F2092D52-0452-C0DF-60F4-F2548AAA4947}"/>
              </a:ext>
            </a:extLst>
          </p:cNvPr>
          <p:cNvSpPr/>
          <p:nvPr/>
        </p:nvSpPr>
        <p:spPr>
          <a:xfrm>
            <a:off x="635635" y="2263473"/>
            <a:ext cx="2280365" cy="2280365"/>
          </a:xfrm>
          <a:prstGeom prst="ellipse">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BD52E8-489E-6A3A-93BB-90040E7EA918}"/>
              </a:ext>
            </a:extLst>
          </p:cNvPr>
          <p:cNvSpPr/>
          <p:nvPr/>
        </p:nvSpPr>
        <p:spPr>
          <a:xfrm>
            <a:off x="2800157" y="2315398"/>
            <a:ext cx="2280365" cy="2280365"/>
          </a:xfrm>
          <a:prstGeom prst="ellipse">
            <a:avLst/>
          </a:prstGeom>
          <a:solidFill>
            <a:schemeClr val="accent2"/>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17F202E-AC32-6CFA-0A7F-E34912657D3A}"/>
              </a:ext>
            </a:extLst>
          </p:cNvPr>
          <p:cNvSpPr/>
          <p:nvPr/>
        </p:nvSpPr>
        <p:spPr>
          <a:xfrm>
            <a:off x="4964679" y="2315398"/>
            <a:ext cx="2280365" cy="2280365"/>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FEE0E105-81F6-E98D-AFC5-B0A8773DB911}"/>
              </a:ext>
            </a:extLst>
          </p:cNvPr>
          <p:cNvSpPr/>
          <p:nvPr/>
        </p:nvSpPr>
        <p:spPr>
          <a:xfrm>
            <a:off x="7129200" y="2315398"/>
            <a:ext cx="2280365" cy="2280365"/>
          </a:xfrm>
          <a:prstGeom prst="ellipse">
            <a:avLst/>
          </a:prstGeom>
          <a:solidFill>
            <a:srgbClr val="F6917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6C70B5A-B99F-FCA8-47A2-0164CAE92198}"/>
              </a:ext>
            </a:extLst>
          </p:cNvPr>
          <p:cNvSpPr/>
          <p:nvPr/>
        </p:nvSpPr>
        <p:spPr>
          <a:xfrm>
            <a:off x="9293722" y="2315398"/>
            <a:ext cx="2227204" cy="2227204"/>
          </a:xfrm>
          <a:prstGeom prst="ellipse">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7536DB32-49EA-0BFA-90E4-CA7A3BA74012}"/>
              </a:ext>
            </a:extLst>
          </p:cNvPr>
          <p:cNvGrpSpPr/>
          <p:nvPr userDrawn="1"/>
        </p:nvGrpSpPr>
        <p:grpSpPr>
          <a:xfrm>
            <a:off x="610821" y="2082578"/>
            <a:ext cx="2369691" cy="694627"/>
            <a:chOff x="610821" y="2082578"/>
            <a:chExt cx="2369691" cy="694627"/>
          </a:xfrm>
        </p:grpSpPr>
        <p:sp>
          <p:nvSpPr>
            <p:cNvPr id="38" name="Freeform 37">
              <a:extLst>
                <a:ext uri="{FF2B5EF4-FFF2-40B4-BE49-F238E27FC236}">
                  <a16:creationId xmlns:a16="http://schemas.microsoft.com/office/drawing/2014/main" id="{D483AB33-9B0A-8C26-99EB-300A6B52B739}"/>
                </a:ext>
              </a:extLst>
            </p:cNvPr>
            <p:cNvSpPr/>
            <p:nvPr/>
          </p:nvSpPr>
          <p:spPr>
            <a:xfrm>
              <a:off x="610821" y="2082578"/>
              <a:ext cx="2320427" cy="694627"/>
            </a:xfrm>
            <a:custGeom>
              <a:avLst/>
              <a:gdLst>
                <a:gd name="connsiteX0" fmla="*/ 15006 w 2313796"/>
                <a:gd name="connsiteY0" fmla="*/ 718651 h 718650"/>
                <a:gd name="connsiteX1" fmla="*/ 9164 w 2313796"/>
                <a:gd name="connsiteY1" fmla="*/ 717561 h 718650"/>
                <a:gd name="connsiteX2" fmla="*/ 1224 w 2313796"/>
                <a:gd name="connsiteY2" fmla="*/ 699739 h 718650"/>
                <a:gd name="connsiteX3" fmla="*/ 271610 w 2313796"/>
                <a:gd name="connsiteY3" fmla="*/ 335651 h 718650"/>
                <a:gd name="connsiteX4" fmla="*/ 672468 w 2313796"/>
                <a:gd name="connsiteY4" fmla="*/ 90069 h 718650"/>
                <a:gd name="connsiteX5" fmla="*/ 1163506 w 2313796"/>
                <a:gd name="connsiteY5" fmla="*/ 0 h 718650"/>
                <a:gd name="connsiteX6" fmla="*/ 1654544 w 2313796"/>
                <a:gd name="connsiteY6" fmla="*/ 90069 h 718650"/>
                <a:gd name="connsiteX7" fmla="*/ 2055403 w 2313796"/>
                <a:gd name="connsiteY7" fmla="*/ 335651 h 718650"/>
                <a:gd name="connsiteX8" fmla="*/ 2312456 w 2313796"/>
                <a:gd name="connsiteY8" fmla="*/ 672391 h 718650"/>
                <a:gd name="connsiteX9" fmla="*/ 2304968 w 2313796"/>
                <a:gd name="connsiteY9" fmla="*/ 690351 h 718650"/>
                <a:gd name="connsiteX10" fmla="*/ 2285197 w 2313796"/>
                <a:gd name="connsiteY10" fmla="*/ 683545 h 718650"/>
                <a:gd name="connsiteX11" fmla="*/ 2034135 w 2313796"/>
                <a:gd name="connsiteY11" fmla="*/ 354699 h 718650"/>
                <a:gd name="connsiteX12" fmla="*/ 1642707 w 2313796"/>
                <a:gd name="connsiteY12" fmla="*/ 114968 h 718650"/>
                <a:gd name="connsiteX13" fmla="*/ 1163354 w 2313796"/>
                <a:gd name="connsiteY13" fmla="*/ 27075 h 718650"/>
                <a:gd name="connsiteX14" fmla="*/ 684002 w 2313796"/>
                <a:gd name="connsiteY14" fmla="*/ 114968 h 718650"/>
                <a:gd name="connsiteX15" fmla="*/ 292581 w 2313796"/>
                <a:gd name="connsiteY15" fmla="*/ 354699 h 718650"/>
                <a:gd name="connsiteX16" fmla="*/ 28637 w 2313796"/>
                <a:gd name="connsiteY16" fmla="*/ 710215 h 718650"/>
                <a:gd name="connsiteX17" fmla="*/ 14856 w 2313796"/>
                <a:gd name="connsiteY17" fmla="*/ 718513 h 718650"/>
                <a:gd name="connsiteX18" fmla="*/ 15006 w 2313796"/>
                <a:gd name="connsiteY18" fmla="*/ 718651 h 71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13796" h="718650">
                  <a:moveTo>
                    <a:pt x="15006" y="718651"/>
                  </a:moveTo>
                  <a:cubicBezTo>
                    <a:pt x="13058" y="718651"/>
                    <a:pt x="11111" y="718243"/>
                    <a:pt x="9164" y="717561"/>
                  </a:cubicBezTo>
                  <a:cubicBezTo>
                    <a:pt x="1524" y="714705"/>
                    <a:pt x="-2071" y="706677"/>
                    <a:pt x="1224" y="699739"/>
                  </a:cubicBezTo>
                  <a:cubicBezTo>
                    <a:pt x="64738" y="563272"/>
                    <a:pt x="155666" y="440823"/>
                    <a:pt x="271610" y="335651"/>
                  </a:cubicBezTo>
                  <a:cubicBezTo>
                    <a:pt x="387403" y="230479"/>
                    <a:pt x="522371" y="147893"/>
                    <a:pt x="672468" y="90069"/>
                  </a:cubicBezTo>
                  <a:cubicBezTo>
                    <a:pt x="827960" y="30341"/>
                    <a:pt x="993185" y="0"/>
                    <a:pt x="1163506" y="0"/>
                  </a:cubicBezTo>
                  <a:cubicBezTo>
                    <a:pt x="1333826" y="0"/>
                    <a:pt x="1498907" y="30341"/>
                    <a:pt x="1654544" y="90069"/>
                  </a:cubicBezTo>
                  <a:cubicBezTo>
                    <a:pt x="1804790" y="147757"/>
                    <a:pt x="1939613" y="230343"/>
                    <a:pt x="2055403" y="335651"/>
                  </a:cubicBezTo>
                  <a:cubicBezTo>
                    <a:pt x="2163258" y="433612"/>
                    <a:pt x="2249693" y="546947"/>
                    <a:pt x="2312456" y="672391"/>
                  </a:cubicBezTo>
                  <a:cubicBezTo>
                    <a:pt x="2315902" y="679192"/>
                    <a:pt x="2312456" y="687358"/>
                    <a:pt x="2304968" y="690351"/>
                  </a:cubicBezTo>
                  <a:cubicBezTo>
                    <a:pt x="2297475" y="693482"/>
                    <a:pt x="2288492" y="690351"/>
                    <a:pt x="2285197" y="683545"/>
                  </a:cubicBezTo>
                  <a:cubicBezTo>
                    <a:pt x="2223924" y="560961"/>
                    <a:pt x="2139439" y="450347"/>
                    <a:pt x="2034135" y="354699"/>
                  </a:cubicBezTo>
                  <a:cubicBezTo>
                    <a:pt x="1921034" y="251976"/>
                    <a:pt x="1789361" y="171295"/>
                    <a:pt x="1642707" y="114968"/>
                  </a:cubicBezTo>
                  <a:cubicBezTo>
                    <a:pt x="1490814" y="56600"/>
                    <a:pt x="1329635" y="27075"/>
                    <a:pt x="1163354" y="27075"/>
                  </a:cubicBezTo>
                  <a:cubicBezTo>
                    <a:pt x="997080" y="27075"/>
                    <a:pt x="835901" y="56600"/>
                    <a:pt x="684002" y="114968"/>
                  </a:cubicBezTo>
                  <a:cubicBezTo>
                    <a:pt x="537351" y="171295"/>
                    <a:pt x="405678" y="251976"/>
                    <a:pt x="292581" y="354699"/>
                  </a:cubicBezTo>
                  <a:cubicBezTo>
                    <a:pt x="179484" y="457422"/>
                    <a:pt x="90654" y="577017"/>
                    <a:pt x="28637" y="710215"/>
                  </a:cubicBezTo>
                  <a:cubicBezTo>
                    <a:pt x="26241" y="715382"/>
                    <a:pt x="20698" y="718513"/>
                    <a:pt x="14856" y="718513"/>
                  </a:cubicBezTo>
                  <a:lnTo>
                    <a:pt x="15006" y="718651"/>
                  </a:lnTo>
                  <a:close/>
                </a:path>
              </a:pathLst>
            </a:custGeom>
            <a:solidFill>
              <a:srgbClr val="2F2F30"/>
            </a:solidFill>
            <a:ln w="6041" cap="flat">
              <a:noFill/>
              <a:prstDash val="solid"/>
              <a:miter/>
            </a:ln>
          </p:spPr>
          <p:txBody>
            <a:bodyPr rtlCol="0" anchor="ctr"/>
            <a:lstStyle/>
            <a:p>
              <a:endParaRPr lang="en-AR"/>
            </a:p>
          </p:txBody>
        </p:sp>
        <p:sp>
          <p:nvSpPr>
            <p:cNvPr id="39" name="Freeform 38">
              <a:extLst>
                <a:ext uri="{FF2B5EF4-FFF2-40B4-BE49-F238E27FC236}">
                  <a16:creationId xmlns:a16="http://schemas.microsoft.com/office/drawing/2014/main" id="{4B1E100A-3F4D-4ED4-AF05-8EBE8CDA1139}"/>
                </a:ext>
              </a:extLst>
            </p:cNvPr>
            <p:cNvSpPr/>
            <p:nvPr/>
          </p:nvSpPr>
          <p:spPr>
            <a:xfrm>
              <a:off x="2759412" y="2591314"/>
              <a:ext cx="221100" cy="164218"/>
            </a:xfrm>
            <a:custGeom>
              <a:avLst/>
              <a:gdLst>
                <a:gd name="connsiteX0" fmla="*/ 0 w 221100"/>
                <a:gd name="connsiteY0" fmla="*/ 104219 h 164218"/>
                <a:gd name="connsiteX1" fmla="*/ 11085 w 221100"/>
                <a:gd name="connsiteY1" fmla="*/ 78913 h 164218"/>
                <a:gd name="connsiteX2" fmla="*/ 148453 w 221100"/>
                <a:gd name="connsiteY2" fmla="*/ 128166 h 164218"/>
                <a:gd name="connsiteX3" fmla="*/ 192491 w 221100"/>
                <a:gd name="connsiteY3" fmla="*/ 0 h 164218"/>
                <a:gd name="connsiteX4" fmla="*/ 221101 w 221100"/>
                <a:gd name="connsiteY4" fmla="*/ 8163 h 164218"/>
                <a:gd name="connsiteX5" fmla="*/ 167473 w 221100"/>
                <a:gd name="connsiteY5" fmla="*/ 164218 h 164218"/>
                <a:gd name="connsiteX6" fmla="*/ 0 w 221100"/>
                <a:gd name="connsiteY6" fmla="*/ 104219 h 16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00" h="164218">
                  <a:moveTo>
                    <a:pt x="0" y="104219"/>
                  </a:moveTo>
                  <a:lnTo>
                    <a:pt x="11085" y="78913"/>
                  </a:lnTo>
                  <a:lnTo>
                    <a:pt x="148453" y="128166"/>
                  </a:lnTo>
                  <a:lnTo>
                    <a:pt x="192491" y="0"/>
                  </a:lnTo>
                  <a:lnTo>
                    <a:pt x="221101" y="8163"/>
                  </a:lnTo>
                  <a:lnTo>
                    <a:pt x="167473" y="164218"/>
                  </a:lnTo>
                  <a:lnTo>
                    <a:pt x="0" y="104219"/>
                  </a:lnTo>
                  <a:close/>
                </a:path>
              </a:pathLst>
            </a:custGeom>
            <a:solidFill>
              <a:srgbClr val="2F2F30"/>
            </a:solidFill>
            <a:ln w="6041" cap="flat">
              <a:noFill/>
              <a:prstDash val="solid"/>
              <a:miter/>
            </a:ln>
          </p:spPr>
          <p:txBody>
            <a:bodyPr rtlCol="0" anchor="ctr"/>
            <a:lstStyle/>
            <a:p>
              <a:endParaRPr lang="en-AR" dirty="0"/>
            </a:p>
          </p:txBody>
        </p:sp>
      </p:grpSp>
      <p:sp>
        <p:nvSpPr>
          <p:cNvPr id="46" name="Content Placeholder 2">
            <a:extLst>
              <a:ext uri="{FF2B5EF4-FFF2-40B4-BE49-F238E27FC236}">
                <a16:creationId xmlns:a16="http://schemas.microsoft.com/office/drawing/2014/main" id="{94EA8320-6430-3719-5848-74058A359191}"/>
              </a:ext>
            </a:extLst>
          </p:cNvPr>
          <p:cNvSpPr>
            <a:spLocks noGrp="1"/>
          </p:cNvSpPr>
          <p:nvPr>
            <p:ph idx="1"/>
          </p:nvPr>
        </p:nvSpPr>
        <p:spPr>
          <a:xfrm>
            <a:off x="807318" y="2946251"/>
            <a:ext cx="1895917" cy="965499"/>
          </a:xfrm>
          <a:prstGeom prst="rect">
            <a:avLst/>
          </a:prstGeom>
        </p:spPr>
        <p:txBody>
          <a:bodyPr anchor="ctr"/>
          <a:lstStyle>
            <a:lvl1pPr marL="0" indent="0" algn="ctr">
              <a:buNone/>
              <a:defRPr lang="en-US" sz="22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8" name="Content Placeholder 2">
            <a:extLst>
              <a:ext uri="{FF2B5EF4-FFF2-40B4-BE49-F238E27FC236}">
                <a16:creationId xmlns:a16="http://schemas.microsoft.com/office/drawing/2014/main" id="{1A6869A3-51AE-A7CB-594A-E1B3E450B77B}"/>
              </a:ext>
            </a:extLst>
          </p:cNvPr>
          <p:cNvSpPr>
            <a:spLocks noGrp="1"/>
          </p:cNvSpPr>
          <p:nvPr>
            <p:ph idx="10"/>
          </p:nvPr>
        </p:nvSpPr>
        <p:spPr>
          <a:xfrm>
            <a:off x="2963122" y="2946251"/>
            <a:ext cx="1895917" cy="965499"/>
          </a:xfrm>
          <a:prstGeom prst="rect">
            <a:avLst/>
          </a:prstGeom>
        </p:spPr>
        <p:txBody>
          <a:bodyPr anchor="ctr"/>
          <a:lstStyle>
            <a:lvl1pPr marL="0" indent="0" algn="ctr">
              <a:buNone/>
              <a:defRPr lang="en-US" sz="2200" kern="1200" spc="50" dirty="0" smtClean="0">
                <a:solidFill>
                  <a:schemeClr val="accent4"/>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9" name="Content Placeholder 2">
            <a:extLst>
              <a:ext uri="{FF2B5EF4-FFF2-40B4-BE49-F238E27FC236}">
                <a16:creationId xmlns:a16="http://schemas.microsoft.com/office/drawing/2014/main" id="{5B3B03DD-CE5B-359D-AC6B-BF855597874F}"/>
              </a:ext>
            </a:extLst>
          </p:cNvPr>
          <p:cNvSpPr>
            <a:spLocks noGrp="1"/>
          </p:cNvSpPr>
          <p:nvPr>
            <p:ph idx="11"/>
          </p:nvPr>
        </p:nvSpPr>
        <p:spPr>
          <a:xfrm>
            <a:off x="5131037" y="2946251"/>
            <a:ext cx="1895917" cy="965499"/>
          </a:xfrm>
          <a:prstGeom prst="rect">
            <a:avLst/>
          </a:prstGeom>
        </p:spPr>
        <p:txBody>
          <a:bodyPr anchor="ctr"/>
          <a:lstStyle>
            <a:lvl1pPr marL="0" indent="0" algn="ctr">
              <a:buNone/>
              <a:defRPr lang="en-US" sz="22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50" name="Content Placeholder 2">
            <a:extLst>
              <a:ext uri="{FF2B5EF4-FFF2-40B4-BE49-F238E27FC236}">
                <a16:creationId xmlns:a16="http://schemas.microsoft.com/office/drawing/2014/main" id="{F05D1B50-9E5C-960A-737A-37C2D85AB3D5}"/>
              </a:ext>
            </a:extLst>
          </p:cNvPr>
          <p:cNvSpPr>
            <a:spLocks noGrp="1"/>
          </p:cNvSpPr>
          <p:nvPr>
            <p:ph idx="12"/>
          </p:nvPr>
        </p:nvSpPr>
        <p:spPr>
          <a:xfrm>
            <a:off x="7298952" y="2946251"/>
            <a:ext cx="1895917" cy="965499"/>
          </a:xfrm>
          <a:prstGeom prst="rect">
            <a:avLst/>
          </a:prstGeom>
        </p:spPr>
        <p:txBody>
          <a:bodyPr anchor="ctr"/>
          <a:lstStyle>
            <a:lvl1pPr marL="0" indent="0" algn="ctr">
              <a:buNone/>
              <a:defRPr lang="en-US" sz="22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51" name="Content Placeholder 2">
            <a:extLst>
              <a:ext uri="{FF2B5EF4-FFF2-40B4-BE49-F238E27FC236}">
                <a16:creationId xmlns:a16="http://schemas.microsoft.com/office/drawing/2014/main" id="{C71D6988-8C46-3CBB-5DB6-A0258C78769C}"/>
              </a:ext>
            </a:extLst>
          </p:cNvPr>
          <p:cNvSpPr>
            <a:spLocks noGrp="1"/>
          </p:cNvSpPr>
          <p:nvPr>
            <p:ph idx="13"/>
          </p:nvPr>
        </p:nvSpPr>
        <p:spPr>
          <a:xfrm>
            <a:off x="9454756" y="2946251"/>
            <a:ext cx="1895917" cy="965499"/>
          </a:xfrm>
          <a:prstGeom prst="rect">
            <a:avLst/>
          </a:prstGeom>
        </p:spPr>
        <p:txBody>
          <a:bodyPr anchor="ctr"/>
          <a:lstStyle>
            <a:lvl1pPr marL="0" indent="0" algn="ctr">
              <a:buNone/>
              <a:defRPr lang="en-US" sz="22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6" name="Freeform 5">
            <a:extLst>
              <a:ext uri="{FF2B5EF4-FFF2-40B4-BE49-F238E27FC236}">
                <a16:creationId xmlns:a16="http://schemas.microsoft.com/office/drawing/2014/main" id="{0C4779B0-4C90-0183-00F1-B5E75E5D4556}"/>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17" name="Google Shape;141;p33">
            <a:extLst>
              <a:ext uri="{FF2B5EF4-FFF2-40B4-BE49-F238E27FC236}">
                <a16:creationId xmlns:a16="http://schemas.microsoft.com/office/drawing/2014/main" id="{C491E540-22F5-7E1C-92D1-E2A5873C0887}"/>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19" name="Picture 18" descr="A black background with white text&#10;&#10;Description automatically generated">
            <a:extLst>
              <a:ext uri="{FF2B5EF4-FFF2-40B4-BE49-F238E27FC236}">
                <a16:creationId xmlns:a16="http://schemas.microsoft.com/office/drawing/2014/main" id="{90944C77-18F9-0F05-2580-6DC306D7DC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2" name="Title 1">
            <a:extLst>
              <a:ext uri="{FF2B5EF4-FFF2-40B4-BE49-F238E27FC236}">
                <a16:creationId xmlns:a16="http://schemas.microsoft.com/office/drawing/2014/main" id="{87DAFCB6-E4CA-C0E3-0B69-A09B2AEF7574}"/>
              </a:ext>
            </a:extLst>
          </p:cNvPr>
          <p:cNvSpPr>
            <a:spLocks noGrp="1"/>
          </p:cNvSpPr>
          <p:nvPr>
            <p:ph type="title"/>
          </p:nvPr>
        </p:nvSpPr>
        <p:spPr>
          <a:xfrm>
            <a:off x="609338" y="434030"/>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Tree>
    <p:extLst>
      <p:ext uri="{BB962C8B-B14F-4D97-AF65-F5344CB8AC3E}">
        <p14:creationId xmlns:p14="http://schemas.microsoft.com/office/powerpoint/2010/main" val="260871621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CDC21B5-8F9C-DC8C-B98B-BD966693E9B9}"/>
              </a:ext>
            </a:extLst>
          </p:cNvPr>
          <p:cNvSpPr>
            <a:spLocks noGrp="1"/>
          </p:cNvSpPr>
          <p:nvPr>
            <p:ph type="pic" sz="quarter" idx="10" hasCustomPrompt="1"/>
          </p:nvPr>
        </p:nvSpPr>
        <p:spPr>
          <a:xfrm>
            <a:off x="876299" y="793638"/>
            <a:ext cx="4447945" cy="5035661"/>
          </a:xfrm>
          <a:custGeom>
            <a:avLst/>
            <a:gdLst>
              <a:gd name="connsiteX0" fmla="*/ 0 w 5295900"/>
              <a:gd name="connsiteY0" fmla="*/ 0 h 2966624"/>
              <a:gd name="connsiteX1" fmla="*/ 5295900 w 5295900"/>
              <a:gd name="connsiteY1" fmla="*/ 0 h 2966624"/>
              <a:gd name="connsiteX2" fmla="*/ 5295900 w 5295900"/>
              <a:gd name="connsiteY2" fmla="*/ 2966624 h 2966624"/>
              <a:gd name="connsiteX3" fmla="*/ 0 w 5295900"/>
              <a:gd name="connsiteY3" fmla="*/ 2966624 h 2966624"/>
            </a:gdLst>
            <a:ahLst/>
            <a:cxnLst>
              <a:cxn ang="0">
                <a:pos x="connsiteX0" y="connsiteY0"/>
              </a:cxn>
              <a:cxn ang="0">
                <a:pos x="connsiteX1" y="connsiteY1"/>
              </a:cxn>
              <a:cxn ang="0">
                <a:pos x="connsiteX2" y="connsiteY2"/>
              </a:cxn>
              <a:cxn ang="0">
                <a:pos x="connsiteX3" y="connsiteY3"/>
              </a:cxn>
            </a:cxnLst>
            <a:rect l="l" t="t" r="r" b="b"/>
            <a:pathLst>
              <a:path w="5295900" h="2966624">
                <a:moveTo>
                  <a:pt x="0" y="0"/>
                </a:moveTo>
                <a:lnTo>
                  <a:pt x="5295900" y="0"/>
                </a:lnTo>
                <a:lnTo>
                  <a:pt x="5295900" y="2966624"/>
                </a:lnTo>
                <a:lnTo>
                  <a:pt x="0" y="2966624"/>
                </a:lnTo>
                <a:close/>
              </a:path>
            </a:pathLst>
          </a:custGeom>
        </p:spPr>
        <p:txBody>
          <a:bodyPr wrap="square" anchor="ctr">
            <a:noAutofit/>
          </a:bodyPr>
          <a:lstStyle>
            <a:lvl1pPr marL="0" indent="0" algn="ctr">
              <a:buNone/>
              <a:defRPr sz="1500"/>
            </a:lvl1pPr>
          </a:lstStyle>
          <a:p>
            <a:r>
              <a:rPr lang="en-US" dirty="0"/>
              <a:t>Image Placeholder</a:t>
            </a:r>
          </a:p>
        </p:txBody>
      </p:sp>
      <p:sp>
        <p:nvSpPr>
          <p:cNvPr id="14" name="Title 1">
            <a:extLst>
              <a:ext uri="{FF2B5EF4-FFF2-40B4-BE49-F238E27FC236}">
                <a16:creationId xmlns:a16="http://schemas.microsoft.com/office/drawing/2014/main" id="{E49B2615-E937-54D0-C124-98B281EE9000}"/>
              </a:ext>
            </a:extLst>
          </p:cNvPr>
          <p:cNvSpPr>
            <a:spLocks noGrp="1"/>
          </p:cNvSpPr>
          <p:nvPr>
            <p:ph type="title"/>
          </p:nvPr>
        </p:nvSpPr>
        <p:spPr>
          <a:xfrm>
            <a:off x="6170492" y="839481"/>
            <a:ext cx="4916603" cy="1101405"/>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17" name="Subtitle 2">
            <a:extLst>
              <a:ext uri="{FF2B5EF4-FFF2-40B4-BE49-F238E27FC236}">
                <a16:creationId xmlns:a16="http://schemas.microsoft.com/office/drawing/2014/main" id="{AD58DDD1-7462-51BF-DE19-117CB5A75DD3}"/>
              </a:ext>
            </a:extLst>
          </p:cNvPr>
          <p:cNvSpPr>
            <a:spLocks noGrp="1"/>
          </p:cNvSpPr>
          <p:nvPr>
            <p:ph type="subTitle" idx="14" hasCustomPrompt="1"/>
          </p:nvPr>
        </p:nvSpPr>
        <p:spPr>
          <a:xfrm>
            <a:off x="6170492" y="2151078"/>
            <a:ext cx="4915932" cy="396326"/>
          </a:xfrm>
          <a:prstGeom prst="rect">
            <a:avLst/>
          </a:prstGeom>
        </p:spPr>
        <p:txBody>
          <a:bodyPr/>
          <a:lstStyle>
            <a:lvl1pPr marL="0" indent="0" algn="l">
              <a:buNone/>
              <a:defRPr lang="en-AR"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R" dirty="0"/>
          </a:p>
        </p:txBody>
      </p:sp>
      <p:sp>
        <p:nvSpPr>
          <p:cNvPr id="18" name="Text Placeholder 32">
            <a:extLst>
              <a:ext uri="{FF2B5EF4-FFF2-40B4-BE49-F238E27FC236}">
                <a16:creationId xmlns:a16="http://schemas.microsoft.com/office/drawing/2014/main" id="{409D4DBB-7462-8547-6507-86D5DA82F04A}"/>
              </a:ext>
            </a:extLst>
          </p:cNvPr>
          <p:cNvSpPr>
            <a:spLocks noGrp="1"/>
          </p:cNvSpPr>
          <p:nvPr>
            <p:ph type="body" sz="quarter" idx="15"/>
          </p:nvPr>
        </p:nvSpPr>
        <p:spPr>
          <a:xfrm>
            <a:off x="6171217" y="2607600"/>
            <a:ext cx="4915878" cy="1189660"/>
          </a:xfrm>
          <a:prstGeom prst="rect">
            <a:avLst/>
          </a:prstGeom>
        </p:spPr>
        <p:txBody>
          <a:bodyPr/>
          <a:lstStyle>
            <a:lvl1pPr marL="4572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9144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13716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8288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2286000" indent="-457200">
              <a:buClr>
                <a:schemeClr val="accent1"/>
              </a:buClr>
              <a:buFont typeface="Arial" panose="020B0604020202020204" pitchFamily="34" charset="0"/>
              <a:buChar char="•"/>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20" name="Text Placeholder 32">
            <a:extLst>
              <a:ext uri="{FF2B5EF4-FFF2-40B4-BE49-F238E27FC236}">
                <a16:creationId xmlns:a16="http://schemas.microsoft.com/office/drawing/2014/main" id="{62627DA9-A64F-1AF5-F1B3-F049A1E647B1}"/>
              </a:ext>
            </a:extLst>
          </p:cNvPr>
          <p:cNvSpPr>
            <a:spLocks noGrp="1"/>
          </p:cNvSpPr>
          <p:nvPr>
            <p:ph type="body" sz="quarter" idx="16"/>
          </p:nvPr>
        </p:nvSpPr>
        <p:spPr>
          <a:xfrm>
            <a:off x="6171217" y="4594040"/>
            <a:ext cx="4915878" cy="1189660"/>
          </a:xfrm>
          <a:prstGeom prst="rect">
            <a:avLst/>
          </a:prstGeom>
        </p:spPr>
        <p:txBody>
          <a:bodyPr/>
          <a:lstStyle>
            <a:lvl1pPr marL="4572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9144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13716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8288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2286000" indent="-457200">
              <a:buClr>
                <a:schemeClr val="accent1"/>
              </a:buClr>
              <a:buFont typeface="Arial" panose="020B0604020202020204" pitchFamily="34" charset="0"/>
              <a:buChar char="•"/>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25" name="Text Placeholder 23">
            <a:extLst>
              <a:ext uri="{FF2B5EF4-FFF2-40B4-BE49-F238E27FC236}">
                <a16:creationId xmlns:a16="http://schemas.microsoft.com/office/drawing/2014/main" id="{D2EC3D6A-9B34-2EC6-5697-9B76A67E2416}"/>
              </a:ext>
            </a:extLst>
          </p:cNvPr>
          <p:cNvSpPr>
            <a:spLocks noGrp="1"/>
          </p:cNvSpPr>
          <p:nvPr>
            <p:ph type="body" sz="quarter" idx="17" hasCustomPrompt="1"/>
          </p:nvPr>
        </p:nvSpPr>
        <p:spPr>
          <a:xfrm>
            <a:off x="6170492" y="4128916"/>
            <a:ext cx="4916608" cy="396875"/>
          </a:xfrm>
          <a:prstGeom prst="rect">
            <a:avLst/>
          </a:prstGeom>
        </p:spPr>
        <p:txBody>
          <a:bodyPr/>
          <a:lstStyle>
            <a:lvl1pPr marL="0" indent="0">
              <a:buNone/>
              <a:defRPr lang="en-US" sz="2400" b="1" kern="1200" dirty="0" smtClean="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buNone/>
              <a:defRPr lang="en-US" sz="2000" b="1" kern="1200" dirty="0" smtClean="0">
                <a:solidFill>
                  <a:schemeClr val="accent1"/>
                </a:solidFill>
                <a:latin typeface="Avenir Heavy" panose="02000503020000020003" pitchFamily="2" charset="0"/>
                <a:ea typeface="Open Sans" panose="020B0606030504020204" pitchFamily="34" charset="0"/>
                <a:cs typeface="Open Sans" panose="020B0606030504020204" pitchFamily="34" charset="0"/>
              </a:defRPr>
            </a:lvl2pPr>
            <a:lvl3pPr marL="914400" indent="0">
              <a:buNone/>
              <a:defRPr lang="en-US" sz="2000" b="1" kern="1200" dirty="0" smtClean="0">
                <a:solidFill>
                  <a:schemeClr val="accent1"/>
                </a:solidFill>
                <a:latin typeface="Avenir Heavy" panose="02000503020000020003" pitchFamily="2" charset="0"/>
                <a:ea typeface="Open Sans" panose="020B0606030504020204" pitchFamily="34" charset="0"/>
                <a:cs typeface="Open Sans" panose="020B0606030504020204" pitchFamily="34" charset="0"/>
              </a:defRPr>
            </a:lvl3pPr>
            <a:lvl4pPr marL="1371600" indent="0">
              <a:buNone/>
              <a:defRPr lang="en-US" sz="2000" b="1" kern="1200" dirty="0" smtClean="0">
                <a:solidFill>
                  <a:schemeClr val="accent1"/>
                </a:solidFill>
                <a:latin typeface="Avenir Heavy" panose="02000503020000020003" pitchFamily="2" charset="0"/>
                <a:ea typeface="Open Sans" panose="020B0606030504020204" pitchFamily="34" charset="0"/>
                <a:cs typeface="Open Sans" panose="020B0606030504020204" pitchFamily="34" charset="0"/>
              </a:defRPr>
            </a:lvl4pPr>
            <a:lvl5pPr marL="1828800" indent="0">
              <a:buNone/>
              <a:defRPr lang="en-AR" sz="20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 subtitle style</a:t>
            </a:r>
          </a:p>
        </p:txBody>
      </p:sp>
      <p:sp>
        <p:nvSpPr>
          <p:cNvPr id="7" name="Freeform 6">
            <a:extLst>
              <a:ext uri="{FF2B5EF4-FFF2-40B4-BE49-F238E27FC236}">
                <a16:creationId xmlns:a16="http://schemas.microsoft.com/office/drawing/2014/main" id="{07791F42-5911-E5DD-0319-53CD67FCB2EA}"/>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8" name="Google Shape;141;p33">
            <a:extLst>
              <a:ext uri="{FF2B5EF4-FFF2-40B4-BE49-F238E27FC236}">
                <a16:creationId xmlns:a16="http://schemas.microsoft.com/office/drawing/2014/main" id="{D01A2850-D1D8-E18B-5A2B-F01510E9502E}"/>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9" name="Picture 8" descr="A black background with white text&#10;&#10;Description automatically generated">
            <a:extLst>
              <a:ext uri="{FF2B5EF4-FFF2-40B4-BE49-F238E27FC236}">
                <a16:creationId xmlns:a16="http://schemas.microsoft.com/office/drawing/2014/main" id="{D953A10D-E386-E66D-1F51-883C4DE1D2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35406006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0" name="Pie 9">
            <a:extLst>
              <a:ext uri="{FF2B5EF4-FFF2-40B4-BE49-F238E27FC236}">
                <a16:creationId xmlns:a16="http://schemas.microsoft.com/office/drawing/2014/main" id="{C42F6A27-4238-DCEE-D0A1-BC69C78C8592}"/>
              </a:ext>
            </a:extLst>
          </p:cNvPr>
          <p:cNvSpPr/>
          <p:nvPr/>
        </p:nvSpPr>
        <p:spPr>
          <a:xfrm rot="3483027" flipH="1" flipV="1">
            <a:off x="3959769" y="1292769"/>
            <a:ext cx="4272460" cy="4272460"/>
          </a:xfrm>
          <a:prstGeom prst="pie">
            <a:avLst>
              <a:gd name="adj1" fmla="val 9179109"/>
              <a:gd name="adj2" fmla="val 16152073"/>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solidFill>
                <a:schemeClr val="tx1"/>
              </a:solidFill>
            </a:endParaRPr>
          </a:p>
        </p:txBody>
      </p:sp>
      <p:sp>
        <p:nvSpPr>
          <p:cNvPr id="11" name="Pie 10">
            <a:extLst>
              <a:ext uri="{FF2B5EF4-FFF2-40B4-BE49-F238E27FC236}">
                <a16:creationId xmlns:a16="http://schemas.microsoft.com/office/drawing/2014/main" id="{8C4DE149-725B-7455-E42C-AD6790D3611D}"/>
              </a:ext>
            </a:extLst>
          </p:cNvPr>
          <p:cNvSpPr/>
          <p:nvPr/>
        </p:nvSpPr>
        <p:spPr>
          <a:xfrm>
            <a:off x="3959771" y="1292771"/>
            <a:ext cx="4272460" cy="4272460"/>
          </a:xfrm>
          <a:prstGeom prst="pie">
            <a:avLst>
              <a:gd name="adj1" fmla="val 8837637"/>
              <a:gd name="adj2" fmla="val 16200000"/>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solidFill>
                <a:schemeClr val="tx1"/>
              </a:solidFill>
            </a:endParaRPr>
          </a:p>
        </p:txBody>
      </p:sp>
      <p:sp>
        <p:nvSpPr>
          <p:cNvPr id="12" name="Oval 11">
            <a:extLst>
              <a:ext uri="{FF2B5EF4-FFF2-40B4-BE49-F238E27FC236}">
                <a16:creationId xmlns:a16="http://schemas.microsoft.com/office/drawing/2014/main" id="{579D3D0F-E457-FB81-91F4-FE93FDD46091}"/>
              </a:ext>
            </a:extLst>
          </p:cNvPr>
          <p:cNvSpPr/>
          <p:nvPr/>
        </p:nvSpPr>
        <p:spPr>
          <a:xfrm>
            <a:off x="4343496" y="1676496"/>
            <a:ext cx="3505010" cy="350501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13" name="Pie 12">
            <a:extLst>
              <a:ext uri="{FF2B5EF4-FFF2-40B4-BE49-F238E27FC236}">
                <a16:creationId xmlns:a16="http://schemas.microsoft.com/office/drawing/2014/main" id="{C1FAA5A5-536C-1806-6E65-8FED583EFF79}"/>
              </a:ext>
            </a:extLst>
          </p:cNvPr>
          <p:cNvSpPr/>
          <p:nvPr/>
        </p:nvSpPr>
        <p:spPr>
          <a:xfrm flipH="1">
            <a:off x="3959771" y="1292771"/>
            <a:ext cx="4272460" cy="4272460"/>
          </a:xfrm>
          <a:prstGeom prst="pie">
            <a:avLst>
              <a:gd name="adj1" fmla="val 8932930"/>
              <a:gd name="adj2" fmla="val 16200000"/>
            </a:avLst>
          </a:prstGeom>
          <a:solidFill>
            <a:schemeClr val="accent3">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solidFill>
                <a:schemeClr val="tx1"/>
              </a:solidFill>
            </a:endParaRPr>
          </a:p>
        </p:txBody>
      </p:sp>
      <p:sp>
        <p:nvSpPr>
          <p:cNvPr id="14" name="Oval 13">
            <a:extLst>
              <a:ext uri="{FF2B5EF4-FFF2-40B4-BE49-F238E27FC236}">
                <a16:creationId xmlns:a16="http://schemas.microsoft.com/office/drawing/2014/main" id="{169E2FF9-86EF-A256-3F2A-EA4A9675CFB1}"/>
              </a:ext>
            </a:extLst>
          </p:cNvPr>
          <p:cNvSpPr/>
          <p:nvPr/>
        </p:nvSpPr>
        <p:spPr>
          <a:xfrm>
            <a:off x="4232431" y="1581968"/>
            <a:ext cx="3727132" cy="3727132"/>
          </a:xfrm>
          <a:prstGeom prst="ellipse">
            <a:avLst/>
          </a:prstGeom>
          <a:solidFill>
            <a:schemeClr val="accent4"/>
          </a:solidFill>
          <a:ln>
            <a:noFill/>
          </a:ln>
          <a:effectLst>
            <a:outerShdw blurRad="425796"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cxnSp>
        <p:nvCxnSpPr>
          <p:cNvPr id="18" name="Straight Connector 17">
            <a:extLst>
              <a:ext uri="{FF2B5EF4-FFF2-40B4-BE49-F238E27FC236}">
                <a16:creationId xmlns:a16="http://schemas.microsoft.com/office/drawing/2014/main" id="{B6E6A758-B4F1-D28F-5831-C93C5DA806E7}"/>
              </a:ext>
            </a:extLst>
          </p:cNvPr>
          <p:cNvCxnSpPr>
            <a:cxnSpLocks/>
          </p:cNvCxnSpPr>
          <p:nvPr/>
        </p:nvCxnSpPr>
        <p:spPr>
          <a:xfrm>
            <a:off x="4837212" y="2920211"/>
            <a:ext cx="2442202"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61004B-CFA8-DE03-DDEF-36BA37CEF973}"/>
              </a:ext>
            </a:extLst>
          </p:cNvPr>
          <p:cNvCxnSpPr>
            <a:cxnSpLocks/>
          </p:cNvCxnSpPr>
          <p:nvPr/>
        </p:nvCxnSpPr>
        <p:spPr>
          <a:xfrm>
            <a:off x="4837212" y="3937794"/>
            <a:ext cx="2442202"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07CAEAA5-A0AF-A37A-C05C-D117BCD8A02D}"/>
              </a:ext>
            </a:extLst>
          </p:cNvPr>
          <p:cNvSpPr>
            <a:spLocks noGrp="1"/>
          </p:cNvSpPr>
          <p:nvPr>
            <p:ph type="title"/>
          </p:nvPr>
        </p:nvSpPr>
        <p:spPr>
          <a:xfrm>
            <a:off x="609338" y="552077"/>
            <a:ext cx="10726026" cy="590806"/>
          </a:xfrm>
          <a:prstGeom prst="rect">
            <a:avLst/>
          </a:prstGeom>
        </p:spPr>
        <p:txBody>
          <a:bodyPr/>
          <a:lstStyle>
            <a:lvl1pPr algn="ctr">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22" name="Subtitle 2">
            <a:extLst>
              <a:ext uri="{FF2B5EF4-FFF2-40B4-BE49-F238E27FC236}">
                <a16:creationId xmlns:a16="http://schemas.microsoft.com/office/drawing/2014/main" id="{58C77AD2-0DE3-A759-627F-0FA972FE5172}"/>
              </a:ext>
            </a:extLst>
          </p:cNvPr>
          <p:cNvSpPr>
            <a:spLocks noGrp="1"/>
          </p:cNvSpPr>
          <p:nvPr>
            <p:ph type="subTitle" idx="14" hasCustomPrompt="1"/>
          </p:nvPr>
        </p:nvSpPr>
        <p:spPr>
          <a:xfrm>
            <a:off x="4798244" y="2176895"/>
            <a:ext cx="2595505" cy="590806"/>
          </a:xfrm>
          <a:prstGeom prst="rect">
            <a:avLst/>
          </a:prstGeom>
        </p:spPr>
        <p:txBody>
          <a:bodyPr/>
          <a:lstStyle>
            <a:lvl1pPr marL="0" indent="0" algn="ctr">
              <a:buNone/>
              <a:defRPr lang="en-AR" sz="2000" b="1" kern="1200" dirty="0">
                <a:solidFill>
                  <a:schemeClr val="bg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ITEM</a:t>
            </a:r>
            <a:endParaRPr lang="en-AR" dirty="0"/>
          </a:p>
        </p:txBody>
      </p:sp>
      <p:sp>
        <p:nvSpPr>
          <p:cNvPr id="69" name="Text Placeholder 68">
            <a:extLst>
              <a:ext uri="{FF2B5EF4-FFF2-40B4-BE49-F238E27FC236}">
                <a16:creationId xmlns:a16="http://schemas.microsoft.com/office/drawing/2014/main" id="{A3BC99DF-8CCB-0039-E82A-5CCB74B20200}"/>
              </a:ext>
            </a:extLst>
          </p:cNvPr>
          <p:cNvSpPr>
            <a:spLocks noGrp="1"/>
          </p:cNvSpPr>
          <p:nvPr>
            <p:ph type="body" sz="quarter" idx="15" hasCustomPrompt="1"/>
          </p:nvPr>
        </p:nvSpPr>
        <p:spPr>
          <a:xfrm>
            <a:off x="4799013" y="3144838"/>
            <a:ext cx="2593975" cy="571767"/>
          </a:xfrm>
          <a:prstGeom prst="rect">
            <a:avLst/>
          </a:prstGeom>
        </p:spPr>
        <p:txBody>
          <a:bodyPr/>
          <a:lstStyle>
            <a:lvl1pPr marL="0" indent="0" algn="ctr">
              <a:buNone/>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1pPr>
            <a:lvl2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2pPr>
            <a:lvl3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3pPr>
            <a:lvl4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4pPr>
            <a:lvl5pPr>
              <a:defRPr lang="en-AR" sz="2000" b="1" kern="1200" dirty="0">
                <a:solidFill>
                  <a:schemeClr val="bg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 ITEM</a:t>
            </a:r>
            <a:endParaRPr lang="en-AR" dirty="0"/>
          </a:p>
        </p:txBody>
      </p:sp>
      <p:sp>
        <p:nvSpPr>
          <p:cNvPr id="70" name="Text Placeholder 68">
            <a:extLst>
              <a:ext uri="{FF2B5EF4-FFF2-40B4-BE49-F238E27FC236}">
                <a16:creationId xmlns:a16="http://schemas.microsoft.com/office/drawing/2014/main" id="{70A13B63-5B02-04D0-4DB8-7F760F681A8E}"/>
              </a:ext>
            </a:extLst>
          </p:cNvPr>
          <p:cNvSpPr>
            <a:spLocks noGrp="1"/>
          </p:cNvSpPr>
          <p:nvPr>
            <p:ph type="body" sz="quarter" idx="16" hasCustomPrompt="1"/>
          </p:nvPr>
        </p:nvSpPr>
        <p:spPr>
          <a:xfrm>
            <a:off x="4799013" y="4143527"/>
            <a:ext cx="2593975" cy="571767"/>
          </a:xfrm>
          <a:prstGeom prst="rect">
            <a:avLst/>
          </a:prstGeom>
        </p:spPr>
        <p:txBody>
          <a:bodyPr/>
          <a:lstStyle>
            <a:lvl1pPr marL="0" indent="0" algn="ctr">
              <a:buNone/>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1pPr>
            <a:lvl2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2pPr>
            <a:lvl3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3pPr>
            <a:lvl4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4pPr>
            <a:lvl5pPr>
              <a:defRPr lang="en-AR" sz="2000" b="1" kern="1200" dirty="0">
                <a:solidFill>
                  <a:schemeClr val="bg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 ITEM</a:t>
            </a:r>
            <a:endParaRPr lang="en-AR" dirty="0"/>
          </a:p>
        </p:txBody>
      </p:sp>
      <p:sp>
        <p:nvSpPr>
          <p:cNvPr id="9" name="Freeform 8">
            <a:extLst>
              <a:ext uri="{FF2B5EF4-FFF2-40B4-BE49-F238E27FC236}">
                <a16:creationId xmlns:a16="http://schemas.microsoft.com/office/drawing/2014/main" id="{0F6268DC-4F33-6418-9B90-BDBA4C3DFFE5}"/>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15" name="Google Shape;141;p33">
            <a:extLst>
              <a:ext uri="{FF2B5EF4-FFF2-40B4-BE49-F238E27FC236}">
                <a16:creationId xmlns:a16="http://schemas.microsoft.com/office/drawing/2014/main" id="{2E2114E9-2455-0039-C1EA-4096BC9F1CF4}"/>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16" name="Picture 15" descr="A black background with white text&#10;&#10;Description automatically generated">
            <a:extLst>
              <a:ext uri="{FF2B5EF4-FFF2-40B4-BE49-F238E27FC236}">
                <a16:creationId xmlns:a16="http://schemas.microsoft.com/office/drawing/2014/main" id="{5D9DD87C-F8E8-45A1-E675-E5434B316D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408071629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7CAEAA5-A0AF-A37A-C05C-D117BCD8A02D}"/>
              </a:ext>
            </a:extLst>
          </p:cNvPr>
          <p:cNvSpPr>
            <a:spLocks noGrp="1"/>
          </p:cNvSpPr>
          <p:nvPr>
            <p:ph type="title" hasCustomPrompt="1"/>
          </p:nvPr>
        </p:nvSpPr>
        <p:spPr>
          <a:xfrm>
            <a:off x="3267771" y="552077"/>
            <a:ext cx="5656459" cy="590806"/>
          </a:xfrm>
          <a:prstGeom prst="rect">
            <a:avLst/>
          </a:prstGeom>
        </p:spPr>
        <p:txBody>
          <a:bodyPr/>
          <a:lstStyle>
            <a:lvl1pPr algn="ctr">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title style</a:t>
            </a:r>
            <a:endParaRPr lang="en-AR" dirty="0"/>
          </a:p>
        </p:txBody>
      </p:sp>
      <p:sp>
        <p:nvSpPr>
          <p:cNvPr id="64" name="Pie 63">
            <a:extLst>
              <a:ext uri="{FF2B5EF4-FFF2-40B4-BE49-F238E27FC236}">
                <a16:creationId xmlns:a16="http://schemas.microsoft.com/office/drawing/2014/main" id="{5A0D191B-0060-A415-5706-5090E8664AC2}"/>
              </a:ext>
            </a:extLst>
          </p:cNvPr>
          <p:cNvSpPr/>
          <p:nvPr userDrawn="1"/>
        </p:nvSpPr>
        <p:spPr>
          <a:xfrm rot="3483027" flipH="1" flipV="1">
            <a:off x="4713876" y="1235109"/>
            <a:ext cx="2764246" cy="2764246"/>
          </a:xfrm>
          <a:prstGeom prst="pie">
            <a:avLst>
              <a:gd name="adj1" fmla="val 9179109"/>
              <a:gd name="adj2" fmla="val 161520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solidFill>
                <a:schemeClr val="tx1"/>
              </a:solidFill>
            </a:endParaRPr>
          </a:p>
        </p:txBody>
      </p:sp>
      <p:sp>
        <p:nvSpPr>
          <p:cNvPr id="65" name="Pie 64">
            <a:extLst>
              <a:ext uri="{FF2B5EF4-FFF2-40B4-BE49-F238E27FC236}">
                <a16:creationId xmlns:a16="http://schemas.microsoft.com/office/drawing/2014/main" id="{2C0F3B59-9075-8B1D-9A9C-A219447BF26E}"/>
              </a:ext>
            </a:extLst>
          </p:cNvPr>
          <p:cNvSpPr/>
          <p:nvPr userDrawn="1"/>
        </p:nvSpPr>
        <p:spPr>
          <a:xfrm>
            <a:off x="4713877" y="1235110"/>
            <a:ext cx="2764246" cy="2764246"/>
          </a:xfrm>
          <a:prstGeom prst="pie">
            <a:avLst>
              <a:gd name="adj1" fmla="val 8837637"/>
              <a:gd name="adj2" fmla="val 162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solidFill>
                <a:schemeClr val="tx1"/>
              </a:solidFill>
            </a:endParaRPr>
          </a:p>
        </p:txBody>
      </p:sp>
      <p:sp>
        <p:nvSpPr>
          <p:cNvPr id="66" name="Oval 65">
            <a:extLst>
              <a:ext uri="{FF2B5EF4-FFF2-40B4-BE49-F238E27FC236}">
                <a16:creationId xmlns:a16="http://schemas.microsoft.com/office/drawing/2014/main" id="{18205E33-954D-33E6-601B-C9D71AE5BC65}"/>
              </a:ext>
            </a:extLst>
          </p:cNvPr>
          <p:cNvSpPr/>
          <p:nvPr userDrawn="1"/>
        </p:nvSpPr>
        <p:spPr>
          <a:xfrm>
            <a:off x="4962144" y="1483377"/>
            <a:ext cx="2267712" cy="226771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67" name="Pie 66">
            <a:extLst>
              <a:ext uri="{FF2B5EF4-FFF2-40B4-BE49-F238E27FC236}">
                <a16:creationId xmlns:a16="http://schemas.microsoft.com/office/drawing/2014/main" id="{99E65F8F-252D-ED0C-59B3-B95E65C05592}"/>
              </a:ext>
            </a:extLst>
          </p:cNvPr>
          <p:cNvSpPr/>
          <p:nvPr userDrawn="1"/>
        </p:nvSpPr>
        <p:spPr>
          <a:xfrm flipH="1">
            <a:off x="4713877" y="1235110"/>
            <a:ext cx="2764246" cy="2764246"/>
          </a:xfrm>
          <a:prstGeom prst="pie">
            <a:avLst>
              <a:gd name="adj1" fmla="val 8932930"/>
              <a:gd name="adj2" fmla="val 1620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solidFill>
                <a:schemeClr val="tx1"/>
              </a:solidFill>
            </a:endParaRPr>
          </a:p>
        </p:txBody>
      </p:sp>
      <p:sp>
        <p:nvSpPr>
          <p:cNvPr id="68" name="Oval 67">
            <a:extLst>
              <a:ext uri="{FF2B5EF4-FFF2-40B4-BE49-F238E27FC236}">
                <a16:creationId xmlns:a16="http://schemas.microsoft.com/office/drawing/2014/main" id="{29CEB7CE-915F-41D0-5DFC-E19AA7FB6197}"/>
              </a:ext>
            </a:extLst>
          </p:cNvPr>
          <p:cNvSpPr/>
          <p:nvPr userDrawn="1"/>
        </p:nvSpPr>
        <p:spPr>
          <a:xfrm>
            <a:off x="4890286" y="1422218"/>
            <a:ext cx="2411423" cy="2411423"/>
          </a:xfrm>
          <a:prstGeom prst="ellipse">
            <a:avLst/>
          </a:prstGeom>
          <a:solidFill>
            <a:schemeClr val="accent4"/>
          </a:solidFill>
          <a:ln>
            <a:noFill/>
          </a:ln>
          <a:effectLst>
            <a:outerShdw blurRad="425796"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cxnSp>
        <p:nvCxnSpPr>
          <p:cNvPr id="74" name="Straight Connector 73">
            <a:extLst>
              <a:ext uri="{FF2B5EF4-FFF2-40B4-BE49-F238E27FC236}">
                <a16:creationId xmlns:a16="http://schemas.microsoft.com/office/drawing/2014/main" id="{A03BFD55-8418-4328-8AAB-CF9AE2CD2C27}"/>
              </a:ext>
            </a:extLst>
          </p:cNvPr>
          <p:cNvCxnSpPr>
            <a:cxnSpLocks/>
          </p:cNvCxnSpPr>
          <p:nvPr userDrawn="1"/>
        </p:nvCxnSpPr>
        <p:spPr>
          <a:xfrm>
            <a:off x="5281574" y="2288050"/>
            <a:ext cx="1580084"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4D15D99-D190-623D-6C61-92369BA8B250}"/>
              </a:ext>
            </a:extLst>
          </p:cNvPr>
          <p:cNvCxnSpPr>
            <a:cxnSpLocks/>
          </p:cNvCxnSpPr>
          <p:nvPr userDrawn="1"/>
        </p:nvCxnSpPr>
        <p:spPr>
          <a:xfrm>
            <a:off x="5281574" y="2946418"/>
            <a:ext cx="1580084"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442887D-2AA0-2F70-09D8-3ADC6B9328AA}"/>
              </a:ext>
            </a:extLst>
          </p:cNvPr>
          <p:cNvCxnSpPr>
            <a:cxnSpLocks/>
          </p:cNvCxnSpPr>
          <p:nvPr/>
        </p:nvCxnSpPr>
        <p:spPr>
          <a:xfrm>
            <a:off x="1037289" y="1138520"/>
            <a:ext cx="2642478" cy="0"/>
          </a:xfrm>
          <a:prstGeom prst="line">
            <a:avLst/>
          </a:prstGeom>
          <a:ln w="50800" cap="rnd">
            <a:solidFill>
              <a:schemeClr val="accent2"/>
            </a:solidFill>
            <a:round/>
          </a:ln>
        </p:spPr>
        <p:style>
          <a:lnRef idx="1">
            <a:schemeClr val="accent2"/>
          </a:lnRef>
          <a:fillRef idx="0">
            <a:schemeClr val="accent2"/>
          </a:fillRef>
          <a:effectRef idx="0">
            <a:schemeClr val="accent2"/>
          </a:effectRef>
          <a:fontRef idx="minor">
            <a:schemeClr val="tx1"/>
          </a:fontRef>
        </p:style>
      </p:cxnSp>
      <p:cxnSp>
        <p:nvCxnSpPr>
          <p:cNvPr id="78" name="Straight Arrow Connector 77">
            <a:extLst>
              <a:ext uri="{FF2B5EF4-FFF2-40B4-BE49-F238E27FC236}">
                <a16:creationId xmlns:a16="http://schemas.microsoft.com/office/drawing/2014/main" id="{CAC0E179-2B92-1417-7402-79A025489B17}"/>
              </a:ext>
            </a:extLst>
          </p:cNvPr>
          <p:cNvCxnSpPr>
            <a:cxnSpLocks/>
          </p:cNvCxnSpPr>
          <p:nvPr/>
        </p:nvCxnSpPr>
        <p:spPr>
          <a:xfrm>
            <a:off x="3679767" y="1138520"/>
            <a:ext cx="956080" cy="344857"/>
          </a:xfrm>
          <a:prstGeom prst="straightConnector1">
            <a:avLst/>
          </a:prstGeom>
          <a:ln w="50800" cap="rnd">
            <a:solidFill>
              <a:schemeClr val="accent2"/>
            </a:solidFill>
            <a:round/>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79" name="Straight Connector 78">
            <a:extLst>
              <a:ext uri="{FF2B5EF4-FFF2-40B4-BE49-F238E27FC236}">
                <a16:creationId xmlns:a16="http://schemas.microsoft.com/office/drawing/2014/main" id="{E1505467-FA44-51BD-BA06-FDB5EA8D92B6}"/>
              </a:ext>
            </a:extLst>
          </p:cNvPr>
          <p:cNvCxnSpPr>
            <a:cxnSpLocks/>
          </p:cNvCxnSpPr>
          <p:nvPr/>
        </p:nvCxnSpPr>
        <p:spPr>
          <a:xfrm>
            <a:off x="1037289" y="1751590"/>
            <a:ext cx="2642478" cy="0"/>
          </a:xfrm>
          <a:prstGeom prst="line">
            <a:avLst/>
          </a:prstGeom>
          <a:ln w="50800" cap="rnd">
            <a:solidFill>
              <a:schemeClr val="accent2"/>
            </a:solidFill>
            <a:round/>
          </a:ln>
        </p:spPr>
        <p:style>
          <a:lnRef idx="1">
            <a:schemeClr val="accent2"/>
          </a:lnRef>
          <a:fillRef idx="0">
            <a:schemeClr val="accent2"/>
          </a:fillRef>
          <a:effectRef idx="0">
            <a:schemeClr val="accent2"/>
          </a:effectRef>
          <a:fontRef idx="minor">
            <a:schemeClr val="tx1"/>
          </a:fontRef>
        </p:style>
      </p:cxnSp>
      <p:cxnSp>
        <p:nvCxnSpPr>
          <p:cNvPr id="80" name="Straight Arrow Connector 79">
            <a:extLst>
              <a:ext uri="{FF2B5EF4-FFF2-40B4-BE49-F238E27FC236}">
                <a16:creationId xmlns:a16="http://schemas.microsoft.com/office/drawing/2014/main" id="{CE60E098-2F52-5613-145A-3037D0F9C36C}"/>
              </a:ext>
            </a:extLst>
          </p:cNvPr>
          <p:cNvCxnSpPr>
            <a:cxnSpLocks/>
          </p:cNvCxnSpPr>
          <p:nvPr/>
        </p:nvCxnSpPr>
        <p:spPr>
          <a:xfrm>
            <a:off x="3679767" y="1751590"/>
            <a:ext cx="759656" cy="305529"/>
          </a:xfrm>
          <a:prstGeom prst="straightConnector1">
            <a:avLst/>
          </a:prstGeom>
          <a:ln w="50800" cap="rnd">
            <a:solidFill>
              <a:schemeClr val="accent2"/>
            </a:solidFill>
            <a:round/>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81" name="Straight Connector 80">
            <a:extLst>
              <a:ext uri="{FF2B5EF4-FFF2-40B4-BE49-F238E27FC236}">
                <a16:creationId xmlns:a16="http://schemas.microsoft.com/office/drawing/2014/main" id="{21412438-08FE-52F8-0806-0243053903E7}"/>
              </a:ext>
            </a:extLst>
          </p:cNvPr>
          <p:cNvCxnSpPr>
            <a:cxnSpLocks/>
          </p:cNvCxnSpPr>
          <p:nvPr/>
        </p:nvCxnSpPr>
        <p:spPr>
          <a:xfrm>
            <a:off x="1037289" y="2377996"/>
            <a:ext cx="2642478" cy="0"/>
          </a:xfrm>
          <a:prstGeom prst="line">
            <a:avLst/>
          </a:prstGeom>
          <a:ln w="50800" cap="rnd">
            <a:solidFill>
              <a:schemeClr val="accent2"/>
            </a:solidFill>
            <a:round/>
          </a:ln>
        </p:spPr>
        <p:style>
          <a:lnRef idx="1">
            <a:schemeClr val="accent2"/>
          </a:lnRef>
          <a:fillRef idx="0">
            <a:schemeClr val="accent2"/>
          </a:fillRef>
          <a:effectRef idx="0">
            <a:schemeClr val="accent2"/>
          </a:effectRef>
          <a:fontRef idx="minor">
            <a:schemeClr val="tx1"/>
          </a:fontRef>
        </p:style>
      </p:cxnSp>
      <p:cxnSp>
        <p:nvCxnSpPr>
          <p:cNvPr id="82" name="Straight Arrow Connector 81">
            <a:extLst>
              <a:ext uri="{FF2B5EF4-FFF2-40B4-BE49-F238E27FC236}">
                <a16:creationId xmlns:a16="http://schemas.microsoft.com/office/drawing/2014/main" id="{A9CAC30A-3D5C-1604-5035-3E0FF4ACF4BE}"/>
              </a:ext>
            </a:extLst>
          </p:cNvPr>
          <p:cNvCxnSpPr>
            <a:cxnSpLocks/>
          </p:cNvCxnSpPr>
          <p:nvPr/>
        </p:nvCxnSpPr>
        <p:spPr>
          <a:xfrm>
            <a:off x="3679767" y="2377996"/>
            <a:ext cx="673482" cy="252570"/>
          </a:xfrm>
          <a:prstGeom prst="straightConnector1">
            <a:avLst/>
          </a:prstGeom>
          <a:ln w="50800" cap="rnd">
            <a:solidFill>
              <a:schemeClr val="accent2"/>
            </a:solidFill>
            <a:round/>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nvGrpSpPr>
          <p:cNvPr id="88" name="Group 87">
            <a:extLst>
              <a:ext uri="{FF2B5EF4-FFF2-40B4-BE49-F238E27FC236}">
                <a16:creationId xmlns:a16="http://schemas.microsoft.com/office/drawing/2014/main" id="{0B970993-D7E6-1DCF-3B30-CA0CF19933EB}"/>
              </a:ext>
            </a:extLst>
          </p:cNvPr>
          <p:cNvGrpSpPr/>
          <p:nvPr/>
        </p:nvGrpSpPr>
        <p:grpSpPr>
          <a:xfrm flipH="1">
            <a:off x="7555285" y="1138520"/>
            <a:ext cx="3598558" cy="344857"/>
            <a:chOff x="8149289" y="1417920"/>
            <a:chExt cx="3598558" cy="344857"/>
          </a:xfrm>
        </p:grpSpPr>
        <p:cxnSp>
          <p:nvCxnSpPr>
            <p:cNvPr id="99" name="Straight Connector 98">
              <a:extLst>
                <a:ext uri="{FF2B5EF4-FFF2-40B4-BE49-F238E27FC236}">
                  <a16:creationId xmlns:a16="http://schemas.microsoft.com/office/drawing/2014/main" id="{4C9A53D8-3E8B-0788-321F-8E57EF944402}"/>
                </a:ext>
              </a:extLst>
            </p:cNvPr>
            <p:cNvCxnSpPr>
              <a:cxnSpLocks/>
            </p:cNvCxnSpPr>
            <p:nvPr/>
          </p:nvCxnSpPr>
          <p:spPr>
            <a:xfrm>
              <a:off x="8149289" y="1417920"/>
              <a:ext cx="2642478" cy="0"/>
            </a:xfrm>
            <a:prstGeom prst="line">
              <a:avLst/>
            </a:prstGeom>
            <a:ln w="50800" cap="rnd">
              <a:solidFill>
                <a:schemeClr val="accent3"/>
              </a:solidFill>
              <a:round/>
            </a:ln>
          </p:spPr>
          <p:style>
            <a:lnRef idx="1">
              <a:schemeClr val="accent2"/>
            </a:lnRef>
            <a:fillRef idx="0">
              <a:schemeClr val="accent2"/>
            </a:fillRef>
            <a:effectRef idx="0">
              <a:schemeClr val="accent2"/>
            </a:effectRef>
            <a:fontRef idx="minor">
              <a:schemeClr val="tx1"/>
            </a:fontRef>
          </p:style>
        </p:cxnSp>
        <p:cxnSp>
          <p:nvCxnSpPr>
            <p:cNvPr id="100" name="Straight Arrow Connector 99">
              <a:extLst>
                <a:ext uri="{FF2B5EF4-FFF2-40B4-BE49-F238E27FC236}">
                  <a16:creationId xmlns:a16="http://schemas.microsoft.com/office/drawing/2014/main" id="{5C584241-EA2F-F9C4-FD76-084B721D8F01}"/>
                </a:ext>
              </a:extLst>
            </p:cNvPr>
            <p:cNvCxnSpPr>
              <a:cxnSpLocks/>
            </p:cNvCxnSpPr>
            <p:nvPr/>
          </p:nvCxnSpPr>
          <p:spPr>
            <a:xfrm>
              <a:off x="10791767" y="1417920"/>
              <a:ext cx="956080" cy="344857"/>
            </a:xfrm>
            <a:prstGeom prst="straightConnector1">
              <a:avLst/>
            </a:prstGeom>
            <a:ln w="50800" cap="rnd">
              <a:solidFill>
                <a:schemeClr val="accent3"/>
              </a:solidFill>
              <a:round/>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grpSp>
        <p:nvGrpSpPr>
          <p:cNvPr id="89" name="Group 88">
            <a:extLst>
              <a:ext uri="{FF2B5EF4-FFF2-40B4-BE49-F238E27FC236}">
                <a16:creationId xmlns:a16="http://schemas.microsoft.com/office/drawing/2014/main" id="{5981D7B8-DC0F-4351-A829-5082E856A331}"/>
              </a:ext>
            </a:extLst>
          </p:cNvPr>
          <p:cNvGrpSpPr/>
          <p:nvPr/>
        </p:nvGrpSpPr>
        <p:grpSpPr>
          <a:xfrm flipH="1">
            <a:off x="7751709" y="1751590"/>
            <a:ext cx="3402134" cy="305529"/>
            <a:chOff x="8149289" y="2030990"/>
            <a:chExt cx="3402134" cy="305529"/>
          </a:xfrm>
        </p:grpSpPr>
        <p:cxnSp>
          <p:nvCxnSpPr>
            <p:cNvPr id="97" name="Straight Connector 96">
              <a:extLst>
                <a:ext uri="{FF2B5EF4-FFF2-40B4-BE49-F238E27FC236}">
                  <a16:creationId xmlns:a16="http://schemas.microsoft.com/office/drawing/2014/main" id="{E32C9796-4198-393A-BE4C-EA376E8ACAA7}"/>
                </a:ext>
              </a:extLst>
            </p:cNvPr>
            <p:cNvCxnSpPr>
              <a:cxnSpLocks/>
            </p:cNvCxnSpPr>
            <p:nvPr/>
          </p:nvCxnSpPr>
          <p:spPr>
            <a:xfrm>
              <a:off x="8149289" y="2030990"/>
              <a:ext cx="2642478" cy="0"/>
            </a:xfrm>
            <a:prstGeom prst="line">
              <a:avLst/>
            </a:prstGeom>
            <a:ln w="50800" cap="rnd">
              <a:solidFill>
                <a:schemeClr val="accent3"/>
              </a:solidFill>
              <a:round/>
            </a:ln>
          </p:spPr>
          <p:style>
            <a:lnRef idx="1">
              <a:schemeClr val="accent2"/>
            </a:lnRef>
            <a:fillRef idx="0">
              <a:schemeClr val="accent2"/>
            </a:fillRef>
            <a:effectRef idx="0">
              <a:schemeClr val="accent2"/>
            </a:effectRef>
            <a:fontRef idx="minor">
              <a:schemeClr val="tx1"/>
            </a:fontRef>
          </p:style>
        </p:cxnSp>
        <p:cxnSp>
          <p:nvCxnSpPr>
            <p:cNvPr id="98" name="Straight Arrow Connector 97">
              <a:extLst>
                <a:ext uri="{FF2B5EF4-FFF2-40B4-BE49-F238E27FC236}">
                  <a16:creationId xmlns:a16="http://schemas.microsoft.com/office/drawing/2014/main" id="{9A4ACA60-0EEC-8F9B-224C-B2C2FF4413A5}"/>
                </a:ext>
              </a:extLst>
            </p:cNvPr>
            <p:cNvCxnSpPr>
              <a:cxnSpLocks/>
            </p:cNvCxnSpPr>
            <p:nvPr/>
          </p:nvCxnSpPr>
          <p:spPr>
            <a:xfrm>
              <a:off x="10791767" y="2030990"/>
              <a:ext cx="759656" cy="305529"/>
            </a:xfrm>
            <a:prstGeom prst="straightConnector1">
              <a:avLst/>
            </a:prstGeom>
            <a:ln w="50800" cap="rnd">
              <a:solidFill>
                <a:schemeClr val="accent3"/>
              </a:solidFill>
              <a:round/>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grpSp>
        <p:nvGrpSpPr>
          <p:cNvPr id="90" name="Group 89">
            <a:extLst>
              <a:ext uri="{FF2B5EF4-FFF2-40B4-BE49-F238E27FC236}">
                <a16:creationId xmlns:a16="http://schemas.microsoft.com/office/drawing/2014/main" id="{41862032-A074-B351-4041-9150AF3A1996}"/>
              </a:ext>
            </a:extLst>
          </p:cNvPr>
          <p:cNvGrpSpPr/>
          <p:nvPr/>
        </p:nvGrpSpPr>
        <p:grpSpPr>
          <a:xfrm flipH="1">
            <a:off x="7837883" y="2377996"/>
            <a:ext cx="3315960" cy="252570"/>
            <a:chOff x="8149289" y="2657396"/>
            <a:chExt cx="3315960" cy="252570"/>
          </a:xfrm>
        </p:grpSpPr>
        <p:cxnSp>
          <p:nvCxnSpPr>
            <p:cNvPr id="95" name="Straight Connector 94">
              <a:extLst>
                <a:ext uri="{FF2B5EF4-FFF2-40B4-BE49-F238E27FC236}">
                  <a16:creationId xmlns:a16="http://schemas.microsoft.com/office/drawing/2014/main" id="{E5907AEE-4E64-196D-E951-87F9E40255EE}"/>
                </a:ext>
              </a:extLst>
            </p:cNvPr>
            <p:cNvCxnSpPr>
              <a:cxnSpLocks/>
            </p:cNvCxnSpPr>
            <p:nvPr/>
          </p:nvCxnSpPr>
          <p:spPr>
            <a:xfrm>
              <a:off x="8149289" y="2657396"/>
              <a:ext cx="2642478" cy="0"/>
            </a:xfrm>
            <a:prstGeom prst="line">
              <a:avLst/>
            </a:prstGeom>
            <a:ln w="50800" cap="rnd">
              <a:solidFill>
                <a:schemeClr val="accent3"/>
              </a:solidFill>
              <a:round/>
            </a:ln>
          </p:spPr>
          <p:style>
            <a:lnRef idx="1">
              <a:schemeClr val="accent2"/>
            </a:lnRef>
            <a:fillRef idx="0">
              <a:schemeClr val="accent2"/>
            </a:fillRef>
            <a:effectRef idx="0">
              <a:schemeClr val="accent2"/>
            </a:effectRef>
            <a:fontRef idx="minor">
              <a:schemeClr val="tx1"/>
            </a:fontRef>
          </p:style>
        </p:cxnSp>
        <p:cxnSp>
          <p:nvCxnSpPr>
            <p:cNvPr id="96" name="Straight Arrow Connector 95">
              <a:extLst>
                <a:ext uri="{FF2B5EF4-FFF2-40B4-BE49-F238E27FC236}">
                  <a16:creationId xmlns:a16="http://schemas.microsoft.com/office/drawing/2014/main" id="{120C967C-C95F-D4FA-3108-1C33BFA80DF7}"/>
                </a:ext>
              </a:extLst>
            </p:cNvPr>
            <p:cNvCxnSpPr>
              <a:cxnSpLocks/>
            </p:cNvCxnSpPr>
            <p:nvPr/>
          </p:nvCxnSpPr>
          <p:spPr>
            <a:xfrm>
              <a:off x="10791767" y="2657396"/>
              <a:ext cx="673482" cy="252570"/>
            </a:xfrm>
            <a:prstGeom prst="straightConnector1">
              <a:avLst/>
            </a:prstGeom>
            <a:ln w="50800" cap="rnd">
              <a:solidFill>
                <a:schemeClr val="accent3"/>
              </a:solidFill>
              <a:round/>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grpSp>
        <p:nvGrpSpPr>
          <p:cNvPr id="102" name="Group 101">
            <a:extLst>
              <a:ext uri="{FF2B5EF4-FFF2-40B4-BE49-F238E27FC236}">
                <a16:creationId xmlns:a16="http://schemas.microsoft.com/office/drawing/2014/main" id="{BA2FD73B-5A1A-B11E-F4E3-7C1004C26F22}"/>
              </a:ext>
            </a:extLst>
          </p:cNvPr>
          <p:cNvGrpSpPr/>
          <p:nvPr/>
        </p:nvGrpSpPr>
        <p:grpSpPr>
          <a:xfrm rot="10800000" flipH="1">
            <a:off x="2870627" y="4123334"/>
            <a:ext cx="2642478" cy="393797"/>
            <a:chOff x="8149289" y="1417919"/>
            <a:chExt cx="2642478" cy="393797"/>
          </a:xfrm>
        </p:grpSpPr>
        <p:cxnSp>
          <p:nvCxnSpPr>
            <p:cNvPr id="113" name="Straight Connector 112">
              <a:extLst>
                <a:ext uri="{FF2B5EF4-FFF2-40B4-BE49-F238E27FC236}">
                  <a16:creationId xmlns:a16="http://schemas.microsoft.com/office/drawing/2014/main" id="{75F7343A-F594-2BF8-0E2B-52BDB95BE476}"/>
                </a:ext>
              </a:extLst>
            </p:cNvPr>
            <p:cNvCxnSpPr>
              <a:cxnSpLocks/>
            </p:cNvCxnSpPr>
            <p:nvPr/>
          </p:nvCxnSpPr>
          <p:spPr>
            <a:xfrm>
              <a:off x="8149289" y="1417920"/>
              <a:ext cx="2642478" cy="0"/>
            </a:xfrm>
            <a:prstGeom prst="line">
              <a:avLst/>
            </a:prstGeom>
            <a:ln w="50800" cap="rnd">
              <a:solidFill>
                <a:schemeClr val="accent1"/>
              </a:solidFill>
              <a:round/>
            </a:ln>
          </p:spPr>
          <p:style>
            <a:lnRef idx="1">
              <a:schemeClr val="accent2"/>
            </a:lnRef>
            <a:fillRef idx="0">
              <a:schemeClr val="accent2"/>
            </a:fillRef>
            <a:effectRef idx="0">
              <a:schemeClr val="accent2"/>
            </a:effectRef>
            <a:fontRef idx="minor">
              <a:schemeClr val="tx1"/>
            </a:fontRef>
          </p:style>
        </p:cxnSp>
        <p:cxnSp>
          <p:nvCxnSpPr>
            <p:cNvPr id="114" name="Straight Arrow Connector 113">
              <a:extLst>
                <a:ext uri="{FF2B5EF4-FFF2-40B4-BE49-F238E27FC236}">
                  <a16:creationId xmlns:a16="http://schemas.microsoft.com/office/drawing/2014/main" id="{B852D154-F5AE-4413-2370-03A64C88EF41}"/>
                </a:ext>
              </a:extLst>
            </p:cNvPr>
            <p:cNvCxnSpPr>
              <a:cxnSpLocks/>
            </p:cNvCxnSpPr>
            <p:nvPr/>
          </p:nvCxnSpPr>
          <p:spPr>
            <a:xfrm rot="10800000" flipH="1" flipV="1">
              <a:off x="10791767" y="1417919"/>
              <a:ext cx="0" cy="393797"/>
            </a:xfrm>
            <a:prstGeom prst="straightConnector1">
              <a:avLst/>
            </a:prstGeom>
            <a:ln w="50800" cap="rnd">
              <a:solidFill>
                <a:schemeClr val="accent1"/>
              </a:solidFill>
              <a:round/>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grpSp>
        <p:nvGrpSpPr>
          <p:cNvPr id="103" name="Group 102">
            <a:extLst>
              <a:ext uri="{FF2B5EF4-FFF2-40B4-BE49-F238E27FC236}">
                <a16:creationId xmlns:a16="http://schemas.microsoft.com/office/drawing/2014/main" id="{20896207-473D-6925-7507-00CC5F216C83}"/>
              </a:ext>
            </a:extLst>
          </p:cNvPr>
          <p:cNvGrpSpPr/>
          <p:nvPr/>
        </p:nvGrpSpPr>
        <p:grpSpPr>
          <a:xfrm rot="10800000" flipH="1">
            <a:off x="2870627" y="4123334"/>
            <a:ext cx="3193964" cy="940399"/>
            <a:chOff x="7597803" y="871317"/>
            <a:chExt cx="3193964" cy="940399"/>
          </a:xfrm>
        </p:grpSpPr>
        <p:cxnSp>
          <p:nvCxnSpPr>
            <p:cNvPr id="111" name="Straight Connector 110">
              <a:extLst>
                <a:ext uri="{FF2B5EF4-FFF2-40B4-BE49-F238E27FC236}">
                  <a16:creationId xmlns:a16="http://schemas.microsoft.com/office/drawing/2014/main" id="{E484CAF2-1A18-A975-F0E7-457F3E507352}"/>
                </a:ext>
              </a:extLst>
            </p:cNvPr>
            <p:cNvCxnSpPr>
              <a:cxnSpLocks/>
            </p:cNvCxnSpPr>
            <p:nvPr/>
          </p:nvCxnSpPr>
          <p:spPr>
            <a:xfrm rot="10800000" flipH="1">
              <a:off x="7597803" y="871317"/>
              <a:ext cx="3193964" cy="0"/>
            </a:xfrm>
            <a:prstGeom prst="line">
              <a:avLst/>
            </a:prstGeom>
            <a:ln w="50800" cap="rnd">
              <a:solidFill>
                <a:schemeClr val="accent1"/>
              </a:solidFill>
              <a:round/>
            </a:ln>
          </p:spPr>
          <p:style>
            <a:lnRef idx="1">
              <a:schemeClr val="accent2"/>
            </a:lnRef>
            <a:fillRef idx="0">
              <a:schemeClr val="accent2"/>
            </a:fillRef>
            <a:effectRef idx="0">
              <a:schemeClr val="accent2"/>
            </a:effectRef>
            <a:fontRef idx="minor">
              <a:schemeClr val="tx1"/>
            </a:fontRef>
          </p:style>
        </p:cxnSp>
        <p:cxnSp>
          <p:nvCxnSpPr>
            <p:cNvPr id="112" name="Straight Arrow Connector 111">
              <a:extLst>
                <a:ext uri="{FF2B5EF4-FFF2-40B4-BE49-F238E27FC236}">
                  <a16:creationId xmlns:a16="http://schemas.microsoft.com/office/drawing/2014/main" id="{19810C91-ABBD-710C-77E7-0D24CE023324}"/>
                </a:ext>
              </a:extLst>
            </p:cNvPr>
            <p:cNvCxnSpPr>
              <a:cxnSpLocks/>
            </p:cNvCxnSpPr>
            <p:nvPr/>
          </p:nvCxnSpPr>
          <p:spPr>
            <a:xfrm rot="10800000" flipH="1" flipV="1">
              <a:off x="10791767" y="880842"/>
              <a:ext cx="0" cy="930874"/>
            </a:xfrm>
            <a:prstGeom prst="straightConnector1">
              <a:avLst/>
            </a:prstGeom>
            <a:ln w="50800" cap="rnd">
              <a:solidFill>
                <a:schemeClr val="accent1"/>
              </a:solidFill>
              <a:round/>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grpSp>
        <p:nvGrpSpPr>
          <p:cNvPr id="104" name="Group 103">
            <a:extLst>
              <a:ext uri="{FF2B5EF4-FFF2-40B4-BE49-F238E27FC236}">
                <a16:creationId xmlns:a16="http://schemas.microsoft.com/office/drawing/2014/main" id="{96B8C8D7-197E-96C9-72B8-8768EF414602}"/>
              </a:ext>
            </a:extLst>
          </p:cNvPr>
          <p:cNvGrpSpPr/>
          <p:nvPr/>
        </p:nvGrpSpPr>
        <p:grpSpPr>
          <a:xfrm rot="10800000" flipH="1">
            <a:off x="2855000" y="4123334"/>
            <a:ext cx="3739730" cy="1481771"/>
            <a:chOff x="7052037" y="329945"/>
            <a:chExt cx="3739730" cy="1481771"/>
          </a:xfrm>
        </p:grpSpPr>
        <p:cxnSp>
          <p:nvCxnSpPr>
            <p:cNvPr id="109" name="Straight Connector 108">
              <a:extLst>
                <a:ext uri="{FF2B5EF4-FFF2-40B4-BE49-F238E27FC236}">
                  <a16:creationId xmlns:a16="http://schemas.microsoft.com/office/drawing/2014/main" id="{77B762E2-0CED-A359-74BC-6E0AD02791F8}"/>
                </a:ext>
              </a:extLst>
            </p:cNvPr>
            <p:cNvCxnSpPr>
              <a:cxnSpLocks/>
            </p:cNvCxnSpPr>
            <p:nvPr/>
          </p:nvCxnSpPr>
          <p:spPr>
            <a:xfrm rot="10800000" flipH="1">
              <a:off x="7052037" y="329945"/>
              <a:ext cx="3724103" cy="0"/>
            </a:xfrm>
            <a:prstGeom prst="line">
              <a:avLst/>
            </a:prstGeom>
            <a:ln w="50800" cap="rnd">
              <a:solidFill>
                <a:schemeClr val="accent1"/>
              </a:solidFill>
              <a:round/>
            </a:ln>
          </p:spPr>
          <p:style>
            <a:lnRef idx="1">
              <a:schemeClr val="accent2"/>
            </a:lnRef>
            <a:fillRef idx="0">
              <a:schemeClr val="accent2"/>
            </a:fillRef>
            <a:effectRef idx="0">
              <a:schemeClr val="accent2"/>
            </a:effectRef>
            <a:fontRef idx="minor">
              <a:schemeClr val="tx1"/>
            </a:fontRef>
          </p:style>
        </p:cxnSp>
        <p:cxnSp>
          <p:nvCxnSpPr>
            <p:cNvPr id="110" name="Straight Arrow Connector 109">
              <a:extLst>
                <a:ext uri="{FF2B5EF4-FFF2-40B4-BE49-F238E27FC236}">
                  <a16:creationId xmlns:a16="http://schemas.microsoft.com/office/drawing/2014/main" id="{45099089-C01E-D4F7-0665-07957DB13464}"/>
                </a:ext>
              </a:extLst>
            </p:cNvPr>
            <p:cNvCxnSpPr>
              <a:cxnSpLocks/>
            </p:cNvCxnSpPr>
            <p:nvPr/>
          </p:nvCxnSpPr>
          <p:spPr>
            <a:xfrm rot="10800000" flipH="1" flipV="1">
              <a:off x="10791767" y="336295"/>
              <a:ext cx="0" cy="1475421"/>
            </a:xfrm>
            <a:prstGeom prst="straightConnector1">
              <a:avLst/>
            </a:prstGeom>
            <a:ln w="50800" cap="rnd">
              <a:solidFill>
                <a:schemeClr val="accent1"/>
              </a:solidFill>
              <a:round/>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sp>
        <p:nvSpPr>
          <p:cNvPr id="151" name="Text Placeholder 149">
            <a:extLst>
              <a:ext uri="{FF2B5EF4-FFF2-40B4-BE49-F238E27FC236}">
                <a16:creationId xmlns:a16="http://schemas.microsoft.com/office/drawing/2014/main" id="{A337A7AF-3DE6-E899-C352-91410F2A599C}"/>
              </a:ext>
            </a:extLst>
          </p:cNvPr>
          <p:cNvSpPr>
            <a:spLocks noGrp="1"/>
          </p:cNvSpPr>
          <p:nvPr>
            <p:ph type="body" sz="quarter" idx="17" hasCustomPrompt="1"/>
          </p:nvPr>
        </p:nvSpPr>
        <p:spPr>
          <a:xfrm>
            <a:off x="970605" y="569050"/>
            <a:ext cx="2137528" cy="333375"/>
          </a:xfrm>
          <a:prstGeom prst="rect">
            <a:avLst/>
          </a:prstGeom>
        </p:spPr>
        <p:txBody>
          <a:bodyPr/>
          <a:lstStyle>
            <a:lvl1pPr marL="0" indent="0">
              <a:buNone/>
              <a:defRPr lang="en-US" sz="24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1pPr>
            <a:lvl2pPr>
              <a:defRPr lang="en-US" sz="20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2pPr>
            <a:lvl3pPr>
              <a:defRPr lang="en-US" sz="20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3pPr>
            <a:lvl4pPr>
              <a:defRPr lang="en-US" sz="20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4pPr>
            <a:lvl5pPr>
              <a:defRPr lang="en-AR" sz="2000" b="1" kern="1200" dirty="0">
                <a:solidFill>
                  <a:schemeClr val="accent4"/>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Item 1</a:t>
            </a:r>
            <a:endParaRPr lang="en-AR" dirty="0"/>
          </a:p>
        </p:txBody>
      </p:sp>
      <p:sp>
        <p:nvSpPr>
          <p:cNvPr id="152" name="Text Placeholder 149">
            <a:extLst>
              <a:ext uri="{FF2B5EF4-FFF2-40B4-BE49-F238E27FC236}">
                <a16:creationId xmlns:a16="http://schemas.microsoft.com/office/drawing/2014/main" id="{5E32B06F-F6BD-F88D-2D55-256793F185C9}"/>
              </a:ext>
            </a:extLst>
          </p:cNvPr>
          <p:cNvSpPr>
            <a:spLocks noGrp="1"/>
          </p:cNvSpPr>
          <p:nvPr>
            <p:ph type="body" sz="quarter" idx="18" hasCustomPrompt="1"/>
          </p:nvPr>
        </p:nvSpPr>
        <p:spPr>
          <a:xfrm>
            <a:off x="9013444" y="569050"/>
            <a:ext cx="2137528" cy="333375"/>
          </a:xfrm>
          <a:prstGeom prst="rect">
            <a:avLst/>
          </a:prstGeom>
        </p:spPr>
        <p:txBody>
          <a:bodyPr/>
          <a:lstStyle>
            <a:lvl1pPr marL="0" indent="0" algn="r">
              <a:buNone/>
              <a:defRPr lang="en-US" sz="24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1pPr>
            <a:lvl2pPr>
              <a:defRPr lang="en-US" sz="20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2pPr>
            <a:lvl3pPr>
              <a:defRPr lang="en-US" sz="20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3pPr>
            <a:lvl4pPr>
              <a:defRPr lang="en-US" sz="20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4pPr>
            <a:lvl5pPr>
              <a:defRPr lang="en-AR" sz="2000" b="1" kern="1200" dirty="0">
                <a:solidFill>
                  <a:schemeClr val="accent4"/>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Item 2</a:t>
            </a:r>
            <a:endParaRPr lang="en-AR" dirty="0"/>
          </a:p>
        </p:txBody>
      </p:sp>
      <p:sp>
        <p:nvSpPr>
          <p:cNvPr id="154" name="Text Placeholder 149">
            <a:extLst>
              <a:ext uri="{FF2B5EF4-FFF2-40B4-BE49-F238E27FC236}">
                <a16:creationId xmlns:a16="http://schemas.microsoft.com/office/drawing/2014/main" id="{32EAB5D3-3812-D3C9-98D9-C4B52E9F926E}"/>
              </a:ext>
            </a:extLst>
          </p:cNvPr>
          <p:cNvSpPr>
            <a:spLocks noGrp="1"/>
          </p:cNvSpPr>
          <p:nvPr>
            <p:ph type="body" sz="quarter" idx="19" hasCustomPrompt="1"/>
          </p:nvPr>
        </p:nvSpPr>
        <p:spPr>
          <a:xfrm>
            <a:off x="2786704" y="3940951"/>
            <a:ext cx="2137528" cy="333375"/>
          </a:xfrm>
          <a:prstGeom prst="rect">
            <a:avLst/>
          </a:prstGeom>
        </p:spPr>
        <p:txBody>
          <a:bodyPr/>
          <a:lstStyle>
            <a:lvl1pPr marL="0" indent="0">
              <a:buNone/>
              <a:defRPr lang="en-US" sz="24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1pPr>
            <a:lvl2pPr>
              <a:defRPr lang="en-US" sz="20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2pPr>
            <a:lvl3pPr>
              <a:defRPr lang="en-US" sz="20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3pPr>
            <a:lvl4pPr>
              <a:defRPr lang="en-US" sz="2000" b="1" kern="1200" dirty="0" smtClean="0">
                <a:solidFill>
                  <a:schemeClr val="accent4"/>
                </a:solidFill>
                <a:latin typeface="Avenir Heavy" panose="02000503020000020003" pitchFamily="2" charset="0"/>
                <a:ea typeface="Open Sans" panose="020B0606030504020204" pitchFamily="34" charset="0"/>
                <a:cs typeface="Open Sans" panose="020B0606030504020204" pitchFamily="34" charset="0"/>
              </a:defRPr>
            </a:lvl4pPr>
            <a:lvl5pPr>
              <a:defRPr lang="en-AR" sz="2000" b="1" kern="1200" dirty="0">
                <a:solidFill>
                  <a:schemeClr val="accent4"/>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Item 3</a:t>
            </a:r>
            <a:endParaRPr lang="en-AR" dirty="0"/>
          </a:p>
        </p:txBody>
      </p:sp>
      <p:sp>
        <p:nvSpPr>
          <p:cNvPr id="156" name="Content Placeholder 2">
            <a:extLst>
              <a:ext uri="{FF2B5EF4-FFF2-40B4-BE49-F238E27FC236}">
                <a16:creationId xmlns:a16="http://schemas.microsoft.com/office/drawing/2014/main" id="{ACDE1D4A-999B-F319-B36E-7F2C0EC889EF}"/>
              </a:ext>
            </a:extLst>
          </p:cNvPr>
          <p:cNvSpPr>
            <a:spLocks noGrp="1"/>
          </p:cNvSpPr>
          <p:nvPr>
            <p:ph idx="1" hasCustomPrompt="1"/>
          </p:nvPr>
        </p:nvSpPr>
        <p:spPr>
          <a:xfrm>
            <a:off x="954866" y="1279230"/>
            <a:ext cx="3221262" cy="316665"/>
          </a:xfrm>
          <a:prstGeom prst="rect">
            <a:avLst/>
          </a:prstGeom>
        </p:spPr>
        <p:txBody>
          <a:bodyPr/>
          <a:lstStyle>
            <a:lvl1pPr marL="0" indent="0">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text styles</a:t>
            </a:r>
          </a:p>
        </p:txBody>
      </p:sp>
      <p:sp>
        <p:nvSpPr>
          <p:cNvPr id="157" name="Content Placeholder 2">
            <a:extLst>
              <a:ext uri="{FF2B5EF4-FFF2-40B4-BE49-F238E27FC236}">
                <a16:creationId xmlns:a16="http://schemas.microsoft.com/office/drawing/2014/main" id="{938BD247-8800-4CBE-0DBF-42B417953C1C}"/>
              </a:ext>
            </a:extLst>
          </p:cNvPr>
          <p:cNvSpPr>
            <a:spLocks noGrp="1"/>
          </p:cNvSpPr>
          <p:nvPr>
            <p:ph idx="20" hasCustomPrompt="1"/>
          </p:nvPr>
        </p:nvSpPr>
        <p:spPr>
          <a:xfrm>
            <a:off x="954866" y="1907181"/>
            <a:ext cx="3221262" cy="316665"/>
          </a:xfrm>
          <a:prstGeom prst="rect">
            <a:avLst/>
          </a:prstGeom>
        </p:spPr>
        <p:txBody>
          <a:bodyPr/>
          <a:lstStyle>
            <a:lvl1pPr marL="0" indent="0">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text styles</a:t>
            </a:r>
          </a:p>
        </p:txBody>
      </p:sp>
      <p:sp>
        <p:nvSpPr>
          <p:cNvPr id="158" name="Content Placeholder 2">
            <a:extLst>
              <a:ext uri="{FF2B5EF4-FFF2-40B4-BE49-F238E27FC236}">
                <a16:creationId xmlns:a16="http://schemas.microsoft.com/office/drawing/2014/main" id="{FD460FE3-7D37-A13E-FB20-27C4D3AC8302}"/>
              </a:ext>
            </a:extLst>
          </p:cNvPr>
          <p:cNvSpPr>
            <a:spLocks noGrp="1"/>
          </p:cNvSpPr>
          <p:nvPr>
            <p:ph idx="21" hasCustomPrompt="1"/>
          </p:nvPr>
        </p:nvSpPr>
        <p:spPr>
          <a:xfrm>
            <a:off x="954866" y="2488279"/>
            <a:ext cx="3221262" cy="316665"/>
          </a:xfrm>
          <a:prstGeom prst="rect">
            <a:avLst/>
          </a:prstGeom>
        </p:spPr>
        <p:txBody>
          <a:bodyPr/>
          <a:lstStyle>
            <a:lvl1pPr marL="0" indent="0">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text styles</a:t>
            </a:r>
          </a:p>
        </p:txBody>
      </p:sp>
      <p:sp>
        <p:nvSpPr>
          <p:cNvPr id="159" name="Content Placeholder 2">
            <a:extLst>
              <a:ext uri="{FF2B5EF4-FFF2-40B4-BE49-F238E27FC236}">
                <a16:creationId xmlns:a16="http://schemas.microsoft.com/office/drawing/2014/main" id="{60021EB4-6F5A-907D-7332-E3AA1C7BABC6}"/>
              </a:ext>
            </a:extLst>
          </p:cNvPr>
          <p:cNvSpPr>
            <a:spLocks noGrp="1"/>
          </p:cNvSpPr>
          <p:nvPr>
            <p:ph idx="22" hasCustomPrompt="1"/>
          </p:nvPr>
        </p:nvSpPr>
        <p:spPr>
          <a:xfrm>
            <a:off x="7932871" y="1281247"/>
            <a:ext cx="3221262" cy="316665"/>
          </a:xfrm>
          <a:prstGeom prst="rect">
            <a:avLst/>
          </a:prstGeom>
        </p:spPr>
        <p:txBody>
          <a:bodyPr/>
          <a:lstStyle>
            <a:lvl1pPr marL="0" indent="0" algn="r">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text styles</a:t>
            </a:r>
          </a:p>
        </p:txBody>
      </p:sp>
      <p:sp>
        <p:nvSpPr>
          <p:cNvPr id="160" name="Content Placeholder 2">
            <a:extLst>
              <a:ext uri="{FF2B5EF4-FFF2-40B4-BE49-F238E27FC236}">
                <a16:creationId xmlns:a16="http://schemas.microsoft.com/office/drawing/2014/main" id="{A83E813A-DBDE-6FB2-0AA8-5A396CBC1CD4}"/>
              </a:ext>
            </a:extLst>
          </p:cNvPr>
          <p:cNvSpPr>
            <a:spLocks noGrp="1"/>
          </p:cNvSpPr>
          <p:nvPr>
            <p:ph idx="23" hasCustomPrompt="1"/>
          </p:nvPr>
        </p:nvSpPr>
        <p:spPr>
          <a:xfrm>
            <a:off x="7932871" y="1909198"/>
            <a:ext cx="3221262" cy="316665"/>
          </a:xfrm>
          <a:prstGeom prst="rect">
            <a:avLst/>
          </a:prstGeom>
        </p:spPr>
        <p:txBody>
          <a:bodyPr/>
          <a:lstStyle>
            <a:lvl1pPr marL="0" indent="0" algn="r">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text styles</a:t>
            </a:r>
          </a:p>
        </p:txBody>
      </p:sp>
      <p:sp>
        <p:nvSpPr>
          <p:cNvPr id="161" name="Content Placeholder 2">
            <a:extLst>
              <a:ext uri="{FF2B5EF4-FFF2-40B4-BE49-F238E27FC236}">
                <a16:creationId xmlns:a16="http://schemas.microsoft.com/office/drawing/2014/main" id="{982BC134-B6F7-734B-91B3-BE23AA024F40}"/>
              </a:ext>
            </a:extLst>
          </p:cNvPr>
          <p:cNvSpPr>
            <a:spLocks noGrp="1"/>
          </p:cNvSpPr>
          <p:nvPr>
            <p:ph idx="24" hasCustomPrompt="1"/>
          </p:nvPr>
        </p:nvSpPr>
        <p:spPr>
          <a:xfrm>
            <a:off x="7932871" y="2490296"/>
            <a:ext cx="3221262" cy="316665"/>
          </a:xfrm>
          <a:prstGeom prst="rect">
            <a:avLst/>
          </a:prstGeom>
        </p:spPr>
        <p:txBody>
          <a:bodyPr/>
          <a:lstStyle>
            <a:lvl1pPr marL="0" indent="0" algn="r">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text styles</a:t>
            </a:r>
          </a:p>
        </p:txBody>
      </p:sp>
      <p:sp>
        <p:nvSpPr>
          <p:cNvPr id="165" name="Content Placeholder 2">
            <a:extLst>
              <a:ext uri="{FF2B5EF4-FFF2-40B4-BE49-F238E27FC236}">
                <a16:creationId xmlns:a16="http://schemas.microsoft.com/office/drawing/2014/main" id="{9E026B13-2FAE-A483-D511-9F9B828BDD59}"/>
              </a:ext>
            </a:extLst>
          </p:cNvPr>
          <p:cNvSpPr>
            <a:spLocks noGrp="1"/>
          </p:cNvSpPr>
          <p:nvPr>
            <p:ph idx="25" hasCustomPrompt="1"/>
          </p:nvPr>
        </p:nvSpPr>
        <p:spPr>
          <a:xfrm>
            <a:off x="2787797" y="4622265"/>
            <a:ext cx="3221262" cy="316665"/>
          </a:xfrm>
          <a:prstGeom prst="rect">
            <a:avLst/>
          </a:prstGeom>
        </p:spPr>
        <p:txBody>
          <a:bodyPr/>
          <a:lstStyle>
            <a:lvl1pPr marL="0" indent="0">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text styles</a:t>
            </a:r>
          </a:p>
        </p:txBody>
      </p:sp>
      <p:sp>
        <p:nvSpPr>
          <p:cNvPr id="166" name="Content Placeholder 2">
            <a:extLst>
              <a:ext uri="{FF2B5EF4-FFF2-40B4-BE49-F238E27FC236}">
                <a16:creationId xmlns:a16="http://schemas.microsoft.com/office/drawing/2014/main" id="{3F1C4552-BD24-C0C1-F700-C51E9BE3978D}"/>
              </a:ext>
            </a:extLst>
          </p:cNvPr>
          <p:cNvSpPr>
            <a:spLocks noGrp="1"/>
          </p:cNvSpPr>
          <p:nvPr>
            <p:ph idx="26" hasCustomPrompt="1"/>
          </p:nvPr>
        </p:nvSpPr>
        <p:spPr>
          <a:xfrm>
            <a:off x="2787797" y="5167216"/>
            <a:ext cx="3221262" cy="316665"/>
          </a:xfrm>
          <a:prstGeom prst="rect">
            <a:avLst/>
          </a:prstGeom>
        </p:spPr>
        <p:txBody>
          <a:bodyPr/>
          <a:lstStyle>
            <a:lvl1pPr marL="0" indent="0">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text styles</a:t>
            </a:r>
          </a:p>
        </p:txBody>
      </p:sp>
      <p:sp>
        <p:nvSpPr>
          <p:cNvPr id="167" name="Content Placeholder 2">
            <a:extLst>
              <a:ext uri="{FF2B5EF4-FFF2-40B4-BE49-F238E27FC236}">
                <a16:creationId xmlns:a16="http://schemas.microsoft.com/office/drawing/2014/main" id="{94FDB6AE-3687-911C-71F5-95861791BE38}"/>
              </a:ext>
            </a:extLst>
          </p:cNvPr>
          <p:cNvSpPr>
            <a:spLocks noGrp="1"/>
          </p:cNvSpPr>
          <p:nvPr>
            <p:ph idx="27" hasCustomPrompt="1"/>
          </p:nvPr>
        </p:nvSpPr>
        <p:spPr>
          <a:xfrm>
            <a:off x="2787797" y="5702247"/>
            <a:ext cx="3221262" cy="316665"/>
          </a:xfrm>
          <a:prstGeom prst="rect">
            <a:avLst/>
          </a:prstGeom>
        </p:spPr>
        <p:txBody>
          <a:bodyPr/>
          <a:lstStyle>
            <a:lvl1pPr marL="0" indent="0">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text styles</a:t>
            </a:r>
          </a:p>
        </p:txBody>
      </p:sp>
      <p:sp>
        <p:nvSpPr>
          <p:cNvPr id="168" name="Subtitle 2">
            <a:extLst>
              <a:ext uri="{FF2B5EF4-FFF2-40B4-BE49-F238E27FC236}">
                <a16:creationId xmlns:a16="http://schemas.microsoft.com/office/drawing/2014/main" id="{1DEE91A5-11D2-0B67-0152-8545774CE949}"/>
              </a:ext>
            </a:extLst>
          </p:cNvPr>
          <p:cNvSpPr>
            <a:spLocks noGrp="1"/>
          </p:cNvSpPr>
          <p:nvPr>
            <p:ph type="subTitle" idx="14" hasCustomPrompt="1"/>
          </p:nvPr>
        </p:nvSpPr>
        <p:spPr>
          <a:xfrm>
            <a:off x="5285874" y="1761716"/>
            <a:ext cx="1615155" cy="590806"/>
          </a:xfrm>
          <a:prstGeom prst="rect">
            <a:avLst/>
          </a:prstGeom>
        </p:spPr>
        <p:txBody>
          <a:bodyPr/>
          <a:lstStyle>
            <a:lvl1pPr marL="0" indent="0" algn="ctr">
              <a:buNone/>
              <a:defRPr lang="en-AR" sz="1400" b="1" kern="1200" dirty="0">
                <a:solidFill>
                  <a:schemeClr val="bg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ITEM</a:t>
            </a:r>
            <a:endParaRPr lang="en-AR" dirty="0"/>
          </a:p>
        </p:txBody>
      </p:sp>
      <p:sp>
        <p:nvSpPr>
          <p:cNvPr id="169" name="Text Placeholder 68">
            <a:extLst>
              <a:ext uri="{FF2B5EF4-FFF2-40B4-BE49-F238E27FC236}">
                <a16:creationId xmlns:a16="http://schemas.microsoft.com/office/drawing/2014/main" id="{E0F4A25F-5EC1-DAE2-AA17-92D9BE609A6F}"/>
              </a:ext>
            </a:extLst>
          </p:cNvPr>
          <p:cNvSpPr>
            <a:spLocks noGrp="1"/>
          </p:cNvSpPr>
          <p:nvPr>
            <p:ph type="body" sz="quarter" idx="15" hasCustomPrompt="1"/>
          </p:nvPr>
        </p:nvSpPr>
        <p:spPr>
          <a:xfrm>
            <a:off x="5285874" y="2441670"/>
            <a:ext cx="1615155" cy="4348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en-AR" sz="1400" b="1" kern="1200" dirty="0">
                <a:solidFill>
                  <a:schemeClr val="bg1"/>
                </a:solidFill>
                <a:latin typeface="Avenir Heavy" panose="02000503020000020003" pitchFamily="2" charset="0"/>
                <a:ea typeface="Open Sans" panose="020B0606030504020204" pitchFamily="34" charset="0"/>
                <a:cs typeface="Open Sans" panose="020B0606030504020204" pitchFamily="34" charset="0"/>
              </a:defRPr>
            </a:lvl1pPr>
            <a:lvl2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2pPr>
            <a:lvl3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3pPr>
            <a:lvl4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4pPr>
            <a:lvl5pPr>
              <a:defRPr lang="en-AR" sz="2000" b="1" kern="1200" dirty="0">
                <a:solidFill>
                  <a:schemeClr val="bg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 ITEM</a:t>
            </a:r>
            <a:endParaRPr lang="en-AR" dirty="0"/>
          </a:p>
        </p:txBody>
      </p:sp>
      <p:sp>
        <p:nvSpPr>
          <p:cNvPr id="170" name="Text Placeholder 68">
            <a:extLst>
              <a:ext uri="{FF2B5EF4-FFF2-40B4-BE49-F238E27FC236}">
                <a16:creationId xmlns:a16="http://schemas.microsoft.com/office/drawing/2014/main" id="{CC1C0408-EB4B-B9AC-8DCB-3E76346BD550}"/>
              </a:ext>
            </a:extLst>
          </p:cNvPr>
          <p:cNvSpPr>
            <a:spLocks noGrp="1"/>
          </p:cNvSpPr>
          <p:nvPr>
            <p:ph type="body" sz="quarter" idx="16" hasCustomPrompt="1"/>
          </p:nvPr>
        </p:nvSpPr>
        <p:spPr>
          <a:xfrm>
            <a:off x="5281574" y="3030359"/>
            <a:ext cx="1619455" cy="463572"/>
          </a:xfrm>
          <a:prstGeom prst="rect">
            <a:avLst/>
          </a:prstGeom>
        </p:spPr>
        <p:txBody>
          <a:bodyPr/>
          <a:lstStyle>
            <a:lvl1pPr marL="0" indent="0" algn="ctr">
              <a:buNone/>
              <a:defRPr lang="en-AR" sz="1400" b="1" kern="1200" dirty="0">
                <a:solidFill>
                  <a:schemeClr val="bg1"/>
                </a:solidFill>
                <a:latin typeface="Avenir Heavy" panose="02000503020000020003" pitchFamily="2" charset="0"/>
                <a:ea typeface="Open Sans" panose="020B0606030504020204" pitchFamily="34" charset="0"/>
                <a:cs typeface="Open Sans" panose="020B0606030504020204" pitchFamily="34" charset="0"/>
              </a:defRPr>
            </a:lvl1pPr>
            <a:lvl2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2pPr>
            <a:lvl3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3pPr>
            <a:lvl4pPr>
              <a:defRPr lang="en-US" sz="2000" b="1" kern="1200" dirty="0" smtClean="0">
                <a:solidFill>
                  <a:schemeClr val="bg1"/>
                </a:solidFill>
                <a:latin typeface="Avenir Heavy" panose="02000503020000020003" pitchFamily="2" charset="0"/>
                <a:ea typeface="Open Sans" panose="020B0606030504020204" pitchFamily="34" charset="0"/>
                <a:cs typeface="Open Sans" panose="020B0606030504020204" pitchFamily="34" charset="0"/>
              </a:defRPr>
            </a:lvl4pPr>
            <a:lvl5pPr>
              <a:defRPr lang="en-AR" sz="2000" b="1" kern="1200" dirty="0">
                <a:solidFill>
                  <a:schemeClr val="bg1"/>
                </a:solidFill>
                <a:latin typeface="Avenir Heavy" panose="02000503020000020003" pitchFamily="2" charset="0"/>
                <a:ea typeface="Open Sans" panose="020B0606030504020204" pitchFamily="34" charset="0"/>
                <a:cs typeface="Open Sans" panose="020B0606030504020204" pitchFamily="34" charset="0"/>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ITEM</a:t>
            </a:r>
            <a:endParaRPr lang="en-AR" dirty="0"/>
          </a:p>
        </p:txBody>
      </p:sp>
      <p:sp>
        <p:nvSpPr>
          <p:cNvPr id="9" name="Freeform 8">
            <a:extLst>
              <a:ext uri="{FF2B5EF4-FFF2-40B4-BE49-F238E27FC236}">
                <a16:creationId xmlns:a16="http://schemas.microsoft.com/office/drawing/2014/main" id="{AB7B613B-1571-443C-04A0-130E71169371}"/>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10" name="Google Shape;141;p33">
            <a:extLst>
              <a:ext uri="{FF2B5EF4-FFF2-40B4-BE49-F238E27FC236}">
                <a16:creationId xmlns:a16="http://schemas.microsoft.com/office/drawing/2014/main" id="{FF347E56-3299-4509-77DF-EDABDA0AEA4A}"/>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11" name="Picture 10" descr="A black background with white text&#10;&#10;Description automatically generated">
            <a:extLst>
              <a:ext uri="{FF2B5EF4-FFF2-40B4-BE49-F238E27FC236}">
                <a16:creationId xmlns:a16="http://schemas.microsoft.com/office/drawing/2014/main" id="{4F5A4726-81C9-0AF6-C68F-2A9F5D57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332284642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60F84CC-EF57-4B00-8B23-C229D69F47FC}"/>
              </a:ext>
            </a:extLst>
          </p:cNvPr>
          <p:cNvSpPr/>
          <p:nvPr userDrawn="1"/>
        </p:nvSpPr>
        <p:spPr>
          <a:xfrm>
            <a:off x="209376" y="0"/>
            <a:ext cx="11783937" cy="4726988"/>
          </a:xfrm>
          <a:custGeom>
            <a:avLst/>
            <a:gdLst>
              <a:gd name="connsiteX0" fmla="*/ 0 w 11783937"/>
              <a:gd name="connsiteY0" fmla="*/ 0 h 4726988"/>
              <a:gd name="connsiteX1" fmla="*/ 11783937 w 11783937"/>
              <a:gd name="connsiteY1" fmla="*/ 0 h 4726988"/>
              <a:gd name="connsiteX2" fmla="*/ 11783937 w 11783937"/>
              <a:gd name="connsiteY2" fmla="*/ 4606249 h 4726988"/>
              <a:gd name="connsiteX3" fmla="*/ 11663198 w 11783937"/>
              <a:gd name="connsiteY3" fmla="*/ 4726988 h 4726988"/>
              <a:gd name="connsiteX4" fmla="*/ 120739 w 11783937"/>
              <a:gd name="connsiteY4" fmla="*/ 4726988 h 4726988"/>
              <a:gd name="connsiteX5" fmla="*/ 0 w 11783937"/>
              <a:gd name="connsiteY5" fmla="*/ 4606249 h 472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3937" h="4726988">
                <a:moveTo>
                  <a:pt x="0" y="0"/>
                </a:moveTo>
                <a:lnTo>
                  <a:pt x="11783937" y="0"/>
                </a:lnTo>
                <a:lnTo>
                  <a:pt x="11783937" y="4606249"/>
                </a:lnTo>
                <a:cubicBezTo>
                  <a:pt x="11783937" y="4672931"/>
                  <a:pt x="11729880" y="4726988"/>
                  <a:pt x="11663198" y="4726988"/>
                </a:cubicBezTo>
                <a:lnTo>
                  <a:pt x="120739" y="4726988"/>
                </a:lnTo>
                <a:cubicBezTo>
                  <a:pt x="54057" y="4726988"/>
                  <a:pt x="0" y="4672931"/>
                  <a:pt x="0" y="4606249"/>
                </a:cubicBez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dirty="0"/>
          </a:p>
        </p:txBody>
      </p:sp>
      <p:sp>
        <p:nvSpPr>
          <p:cNvPr id="10" name="Google Shape;219;p36">
            <a:extLst>
              <a:ext uri="{FF2B5EF4-FFF2-40B4-BE49-F238E27FC236}">
                <a16:creationId xmlns:a16="http://schemas.microsoft.com/office/drawing/2014/main" id="{7D509619-E4A2-9EF5-8C58-49BA627DD691}"/>
              </a:ext>
            </a:extLst>
          </p:cNvPr>
          <p:cNvSpPr/>
          <p:nvPr/>
        </p:nvSpPr>
        <p:spPr>
          <a:xfrm>
            <a:off x="653584" y="1395446"/>
            <a:ext cx="5299770" cy="1997962"/>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26" name="Google Shape;219;p36">
            <a:extLst>
              <a:ext uri="{FF2B5EF4-FFF2-40B4-BE49-F238E27FC236}">
                <a16:creationId xmlns:a16="http://schemas.microsoft.com/office/drawing/2014/main" id="{42D7A964-F3D7-BA40-1A88-F13316F59B35}"/>
              </a:ext>
            </a:extLst>
          </p:cNvPr>
          <p:cNvSpPr/>
          <p:nvPr/>
        </p:nvSpPr>
        <p:spPr>
          <a:xfrm>
            <a:off x="6238646" y="1384686"/>
            <a:ext cx="5299770" cy="1997962"/>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32" name="Google Shape;219;p36">
            <a:extLst>
              <a:ext uri="{FF2B5EF4-FFF2-40B4-BE49-F238E27FC236}">
                <a16:creationId xmlns:a16="http://schemas.microsoft.com/office/drawing/2014/main" id="{1BB91BB8-B82A-3756-6516-0E8C19350A68}"/>
              </a:ext>
            </a:extLst>
          </p:cNvPr>
          <p:cNvSpPr/>
          <p:nvPr/>
        </p:nvSpPr>
        <p:spPr>
          <a:xfrm>
            <a:off x="653584" y="3687341"/>
            <a:ext cx="5299770" cy="1997962"/>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43" name="Google Shape;219;p36">
            <a:extLst>
              <a:ext uri="{FF2B5EF4-FFF2-40B4-BE49-F238E27FC236}">
                <a16:creationId xmlns:a16="http://schemas.microsoft.com/office/drawing/2014/main" id="{4ED78CD4-62FF-BA23-C1FC-37C023DE9257}"/>
              </a:ext>
            </a:extLst>
          </p:cNvPr>
          <p:cNvSpPr/>
          <p:nvPr/>
        </p:nvSpPr>
        <p:spPr>
          <a:xfrm>
            <a:off x="6238646" y="3676581"/>
            <a:ext cx="5299770" cy="1997962"/>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89" name="Title 1">
            <a:extLst>
              <a:ext uri="{FF2B5EF4-FFF2-40B4-BE49-F238E27FC236}">
                <a16:creationId xmlns:a16="http://schemas.microsoft.com/office/drawing/2014/main" id="{33BB4F07-A469-21DF-0F66-293E7C718C09}"/>
              </a:ext>
            </a:extLst>
          </p:cNvPr>
          <p:cNvSpPr>
            <a:spLocks noGrp="1"/>
          </p:cNvSpPr>
          <p:nvPr>
            <p:ph type="title"/>
          </p:nvPr>
        </p:nvSpPr>
        <p:spPr>
          <a:xfrm>
            <a:off x="609338" y="552077"/>
            <a:ext cx="10726026" cy="590806"/>
          </a:xfrm>
          <a:prstGeom prst="rect">
            <a:avLst/>
          </a:prstGeom>
        </p:spPr>
        <p:txBody>
          <a:bodyPr/>
          <a:lstStyle>
            <a:lvl1pPr algn="l">
              <a:defRPr lang="en-AR" sz="3500" kern="1200" dirty="0">
                <a:solidFill>
                  <a:schemeClr val="bg2"/>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93" name="Content Placeholder 2">
            <a:extLst>
              <a:ext uri="{FF2B5EF4-FFF2-40B4-BE49-F238E27FC236}">
                <a16:creationId xmlns:a16="http://schemas.microsoft.com/office/drawing/2014/main" id="{DB999604-2FA5-16C6-4298-73B114CCCF84}"/>
              </a:ext>
            </a:extLst>
          </p:cNvPr>
          <p:cNvSpPr>
            <a:spLocks noGrp="1"/>
          </p:cNvSpPr>
          <p:nvPr>
            <p:ph idx="1"/>
          </p:nvPr>
        </p:nvSpPr>
        <p:spPr>
          <a:xfrm>
            <a:off x="2252984" y="1686094"/>
            <a:ext cx="3402974" cy="139514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95" name="Content Placeholder 2">
            <a:extLst>
              <a:ext uri="{FF2B5EF4-FFF2-40B4-BE49-F238E27FC236}">
                <a16:creationId xmlns:a16="http://schemas.microsoft.com/office/drawing/2014/main" id="{E7096302-62C7-399B-9452-ED03F9248F35}"/>
              </a:ext>
            </a:extLst>
          </p:cNvPr>
          <p:cNvSpPr>
            <a:spLocks noGrp="1"/>
          </p:cNvSpPr>
          <p:nvPr>
            <p:ph idx="10"/>
          </p:nvPr>
        </p:nvSpPr>
        <p:spPr>
          <a:xfrm>
            <a:off x="7892179" y="1685622"/>
            <a:ext cx="3402974" cy="139514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96" name="Content Placeholder 2">
            <a:extLst>
              <a:ext uri="{FF2B5EF4-FFF2-40B4-BE49-F238E27FC236}">
                <a16:creationId xmlns:a16="http://schemas.microsoft.com/office/drawing/2014/main" id="{A6834B63-1F5E-58F9-B055-ECC568E2F4B5}"/>
              </a:ext>
            </a:extLst>
          </p:cNvPr>
          <p:cNvSpPr>
            <a:spLocks noGrp="1"/>
          </p:cNvSpPr>
          <p:nvPr>
            <p:ph idx="11"/>
          </p:nvPr>
        </p:nvSpPr>
        <p:spPr>
          <a:xfrm>
            <a:off x="2252984" y="3988750"/>
            <a:ext cx="3402974" cy="139514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97" name="Content Placeholder 2">
            <a:extLst>
              <a:ext uri="{FF2B5EF4-FFF2-40B4-BE49-F238E27FC236}">
                <a16:creationId xmlns:a16="http://schemas.microsoft.com/office/drawing/2014/main" id="{C705B905-26DD-6605-2FB8-C47C4F859077}"/>
              </a:ext>
            </a:extLst>
          </p:cNvPr>
          <p:cNvSpPr>
            <a:spLocks noGrp="1"/>
          </p:cNvSpPr>
          <p:nvPr>
            <p:ph idx="12"/>
          </p:nvPr>
        </p:nvSpPr>
        <p:spPr>
          <a:xfrm>
            <a:off x="7892179" y="3988750"/>
            <a:ext cx="3402974" cy="139514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5" name="Freeform 4">
            <a:extLst>
              <a:ext uri="{FF2B5EF4-FFF2-40B4-BE49-F238E27FC236}">
                <a16:creationId xmlns:a16="http://schemas.microsoft.com/office/drawing/2014/main" id="{6CEA31E8-52A4-2E2B-417E-2604F18B5157}"/>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7" name="Google Shape;141;p33">
            <a:extLst>
              <a:ext uri="{FF2B5EF4-FFF2-40B4-BE49-F238E27FC236}">
                <a16:creationId xmlns:a16="http://schemas.microsoft.com/office/drawing/2014/main" id="{ECB6863D-BF43-A122-C900-9B8A64AF1C94}"/>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9" name="Picture 8" descr="A black background with white text&#10;&#10;Description automatically generated">
            <a:extLst>
              <a:ext uri="{FF2B5EF4-FFF2-40B4-BE49-F238E27FC236}">
                <a16:creationId xmlns:a16="http://schemas.microsoft.com/office/drawing/2014/main" id="{7E20D38E-AFD2-8D55-AFFB-EEB473E720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346307264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75" name="Freeform 174">
            <a:extLst>
              <a:ext uri="{FF2B5EF4-FFF2-40B4-BE49-F238E27FC236}">
                <a16:creationId xmlns:a16="http://schemas.microsoft.com/office/drawing/2014/main" id="{58CD3ACC-269C-75A3-240C-6C84719E9180}"/>
              </a:ext>
            </a:extLst>
          </p:cNvPr>
          <p:cNvSpPr/>
          <p:nvPr userDrawn="1"/>
        </p:nvSpPr>
        <p:spPr>
          <a:xfrm rot="5400000">
            <a:off x="6172460" y="35246"/>
            <a:ext cx="6054787" cy="5984296"/>
          </a:xfrm>
          <a:custGeom>
            <a:avLst/>
            <a:gdLst>
              <a:gd name="connsiteX0" fmla="*/ 0 w 6054787"/>
              <a:gd name="connsiteY0" fmla="*/ 5984296 h 5984296"/>
              <a:gd name="connsiteX1" fmla="*/ 0 w 6054787"/>
              <a:gd name="connsiteY1" fmla="*/ 0 h 5984296"/>
              <a:gd name="connsiteX2" fmla="*/ 6054787 w 6054787"/>
              <a:gd name="connsiteY2" fmla="*/ 0 h 5984296"/>
              <a:gd name="connsiteX3" fmla="*/ 6054787 w 6054787"/>
              <a:gd name="connsiteY3" fmla="*/ 5837216 h 5984296"/>
              <a:gd name="connsiteX4" fmla="*/ 5907707 w 6054787"/>
              <a:gd name="connsiteY4" fmla="*/ 5984296 h 598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787" h="5984296">
                <a:moveTo>
                  <a:pt x="0" y="5984296"/>
                </a:moveTo>
                <a:lnTo>
                  <a:pt x="0" y="0"/>
                </a:lnTo>
                <a:lnTo>
                  <a:pt x="6054787" y="0"/>
                </a:lnTo>
                <a:lnTo>
                  <a:pt x="6054787" y="5837216"/>
                </a:lnTo>
                <a:cubicBezTo>
                  <a:pt x="6054787" y="5918446"/>
                  <a:pt x="5988937" y="5984296"/>
                  <a:pt x="5907707" y="5984296"/>
                </a:cubicBezTo>
                <a:close/>
              </a:path>
            </a:pathLst>
          </a:custGeom>
          <a:solidFill>
            <a:srgbClr val="F691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173" name="Freeform 172">
            <a:extLst>
              <a:ext uri="{FF2B5EF4-FFF2-40B4-BE49-F238E27FC236}">
                <a16:creationId xmlns:a16="http://schemas.microsoft.com/office/drawing/2014/main" id="{DAE0E163-E7C5-E233-9EBB-CEF38627623A}"/>
              </a:ext>
            </a:extLst>
          </p:cNvPr>
          <p:cNvSpPr/>
          <p:nvPr userDrawn="1"/>
        </p:nvSpPr>
        <p:spPr>
          <a:xfrm rot="5400000">
            <a:off x="-35245" y="35245"/>
            <a:ext cx="6054788" cy="5984299"/>
          </a:xfrm>
          <a:custGeom>
            <a:avLst/>
            <a:gdLst>
              <a:gd name="connsiteX0" fmla="*/ 0 w 6054788"/>
              <a:gd name="connsiteY0" fmla="*/ 5984299 h 5984299"/>
              <a:gd name="connsiteX1" fmla="*/ 0 w 6054788"/>
              <a:gd name="connsiteY1" fmla="*/ 0 h 5984299"/>
              <a:gd name="connsiteX2" fmla="*/ 5907708 w 6054788"/>
              <a:gd name="connsiteY2" fmla="*/ 0 h 5984299"/>
              <a:gd name="connsiteX3" fmla="*/ 6054788 w 6054788"/>
              <a:gd name="connsiteY3" fmla="*/ 147080 h 5984299"/>
              <a:gd name="connsiteX4" fmla="*/ 6054788 w 6054788"/>
              <a:gd name="connsiteY4" fmla="*/ 5984299 h 5984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788" h="5984299">
                <a:moveTo>
                  <a:pt x="0" y="5984299"/>
                </a:moveTo>
                <a:lnTo>
                  <a:pt x="0" y="0"/>
                </a:lnTo>
                <a:lnTo>
                  <a:pt x="5907708" y="0"/>
                </a:lnTo>
                <a:cubicBezTo>
                  <a:pt x="5988938" y="0"/>
                  <a:pt x="6054788" y="65850"/>
                  <a:pt x="6054788" y="147080"/>
                </a:cubicBezTo>
                <a:lnTo>
                  <a:pt x="6054788" y="5984299"/>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dirty="0"/>
          </a:p>
        </p:txBody>
      </p:sp>
      <p:sp>
        <p:nvSpPr>
          <p:cNvPr id="106" name="Content Placeholder 2">
            <a:extLst>
              <a:ext uri="{FF2B5EF4-FFF2-40B4-BE49-F238E27FC236}">
                <a16:creationId xmlns:a16="http://schemas.microsoft.com/office/drawing/2014/main" id="{807B7661-CADB-D5C0-4547-4DD115B51471}"/>
              </a:ext>
            </a:extLst>
          </p:cNvPr>
          <p:cNvSpPr>
            <a:spLocks noGrp="1"/>
          </p:cNvSpPr>
          <p:nvPr>
            <p:ph idx="1"/>
          </p:nvPr>
        </p:nvSpPr>
        <p:spPr>
          <a:xfrm>
            <a:off x="1806196" y="1328696"/>
            <a:ext cx="3553787"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09" name="Content Placeholder 2">
            <a:extLst>
              <a:ext uri="{FF2B5EF4-FFF2-40B4-BE49-F238E27FC236}">
                <a16:creationId xmlns:a16="http://schemas.microsoft.com/office/drawing/2014/main" id="{7ECA41F1-3DF2-D499-AD93-08BC7054004F}"/>
              </a:ext>
            </a:extLst>
          </p:cNvPr>
          <p:cNvSpPr>
            <a:spLocks noGrp="1"/>
          </p:cNvSpPr>
          <p:nvPr>
            <p:ph idx="10"/>
          </p:nvPr>
        </p:nvSpPr>
        <p:spPr>
          <a:xfrm>
            <a:off x="1806196" y="2346042"/>
            <a:ext cx="3553787"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10" name="Content Placeholder 2">
            <a:extLst>
              <a:ext uri="{FF2B5EF4-FFF2-40B4-BE49-F238E27FC236}">
                <a16:creationId xmlns:a16="http://schemas.microsoft.com/office/drawing/2014/main" id="{6A558974-EA3D-90FC-F986-5629C57449CD}"/>
              </a:ext>
            </a:extLst>
          </p:cNvPr>
          <p:cNvSpPr>
            <a:spLocks noGrp="1"/>
          </p:cNvSpPr>
          <p:nvPr>
            <p:ph idx="11"/>
          </p:nvPr>
        </p:nvSpPr>
        <p:spPr>
          <a:xfrm>
            <a:off x="1806196" y="3314943"/>
            <a:ext cx="3553787"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11" name="Content Placeholder 2">
            <a:extLst>
              <a:ext uri="{FF2B5EF4-FFF2-40B4-BE49-F238E27FC236}">
                <a16:creationId xmlns:a16="http://schemas.microsoft.com/office/drawing/2014/main" id="{2A6865F7-44D3-7890-889D-39D3970BB95C}"/>
              </a:ext>
            </a:extLst>
          </p:cNvPr>
          <p:cNvSpPr>
            <a:spLocks noGrp="1"/>
          </p:cNvSpPr>
          <p:nvPr>
            <p:ph idx="12"/>
          </p:nvPr>
        </p:nvSpPr>
        <p:spPr>
          <a:xfrm>
            <a:off x="1806196" y="4283844"/>
            <a:ext cx="3553787"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12" name="Content Placeholder 2">
            <a:extLst>
              <a:ext uri="{FF2B5EF4-FFF2-40B4-BE49-F238E27FC236}">
                <a16:creationId xmlns:a16="http://schemas.microsoft.com/office/drawing/2014/main" id="{CC0ED4DE-CA09-EE2A-B02C-86172CED17E9}"/>
              </a:ext>
            </a:extLst>
          </p:cNvPr>
          <p:cNvSpPr>
            <a:spLocks noGrp="1"/>
          </p:cNvSpPr>
          <p:nvPr>
            <p:ph idx="13"/>
          </p:nvPr>
        </p:nvSpPr>
        <p:spPr>
          <a:xfrm>
            <a:off x="1806196" y="5222466"/>
            <a:ext cx="3553787"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2" name="Content Placeholder 2">
            <a:extLst>
              <a:ext uri="{FF2B5EF4-FFF2-40B4-BE49-F238E27FC236}">
                <a16:creationId xmlns:a16="http://schemas.microsoft.com/office/drawing/2014/main" id="{B90D456C-F519-9DDD-F53A-04E123C1F8A9}"/>
              </a:ext>
            </a:extLst>
          </p:cNvPr>
          <p:cNvSpPr>
            <a:spLocks noGrp="1"/>
          </p:cNvSpPr>
          <p:nvPr>
            <p:ph idx="14"/>
          </p:nvPr>
        </p:nvSpPr>
        <p:spPr>
          <a:xfrm>
            <a:off x="7692268" y="1328696"/>
            <a:ext cx="3741473" cy="610925"/>
          </a:xfrm>
          <a:prstGeom prst="rect">
            <a:avLst/>
          </a:prstGeom>
        </p:spPr>
        <p:txBody>
          <a:bodyPr anchor="ctr"/>
          <a:lstStyle>
            <a:lvl1pPr marL="0" indent="0">
              <a:buNone/>
              <a:defRPr lang="en-US" sz="24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3" name="Content Placeholder 2">
            <a:extLst>
              <a:ext uri="{FF2B5EF4-FFF2-40B4-BE49-F238E27FC236}">
                <a16:creationId xmlns:a16="http://schemas.microsoft.com/office/drawing/2014/main" id="{0678A787-C93B-A3E8-02CF-CBF42D8A70EC}"/>
              </a:ext>
            </a:extLst>
          </p:cNvPr>
          <p:cNvSpPr>
            <a:spLocks noGrp="1"/>
          </p:cNvSpPr>
          <p:nvPr>
            <p:ph idx="15"/>
          </p:nvPr>
        </p:nvSpPr>
        <p:spPr>
          <a:xfrm>
            <a:off x="7692268" y="2346042"/>
            <a:ext cx="3741473" cy="610925"/>
          </a:xfrm>
          <a:prstGeom prst="rect">
            <a:avLst/>
          </a:prstGeom>
        </p:spPr>
        <p:txBody>
          <a:bodyPr anchor="ctr"/>
          <a:lstStyle>
            <a:lvl1pPr marL="0" indent="0">
              <a:buNone/>
              <a:defRPr lang="en-US" sz="24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4" name="Content Placeholder 2">
            <a:extLst>
              <a:ext uri="{FF2B5EF4-FFF2-40B4-BE49-F238E27FC236}">
                <a16:creationId xmlns:a16="http://schemas.microsoft.com/office/drawing/2014/main" id="{83B0CE8B-929E-4CD8-F5F8-DFA854B96259}"/>
              </a:ext>
            </a:extLst>
          </p:cNvPr>
          <p:cNvSpPr>
            <a:spLocks noGrp="1"/>
          </p:cNvSpPr>
          <p:nvPr>
            <p:ph idx="16"/>
          </p:nvPr>
        </p:nvSpPr>
        <p:spPr>
          <a:xfrm>
            <a:off x="7692268" y="3314943"/>
            <a:ext cx="3741473" cy="610925"/>
          </a:xfrm>
          <a:prstGeom prst="rect">
            <a:avLst/>
          </a:prstGeom>
        </p:spPr>
        <p:txBody>
          <a:bodyPr anchor="ctr"/>
          <a:lstStyle>
            <a:lvl1pPr marL="0" indent="0">
              <a:buNone/>
              <a:defRPr lang="en-US" sz="24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5" name="Content Placeholder 2">
            <a:extLst>
              <a:ext uri="{FF2B5EF4-FFF2-40B4-BE49-F238E27FC236}">
                <a16:creationId xmlns:a16="http://schemas.microsoft.com/office/drawing/2014/main" id="{DFA987E7-4D1D-724F-BDD1-2449C71DC367}"/>
              </a:ext>
            </a:extLst>
          </p:cNvPr>
          <p:cNvSpPr>
            <a:spLocks noGrp="1"/>
          </p:cNvSpPr>
          <p:nvPr>
            <p:ph idx="17"/>
          </p:nvPr>
        </p:nvSpPr>
        <p:spPr>
          <a:xfrm>
            <a:off x="7692268" y="4283844"/>
            <a:ext cx="3741473" cy="610925"/>
          </a:xfrm>
          <a:prstGeom prst="rect">
            <a:avLst/>
          </a:prstGeom>
        </p:spPr>
        <p:txBody>
          <a:bodyPr anchor="ctr"/>
          <a:lstStyle>
            <a:lvl1pPr marL="0" indent="0">
              <a:buNone/>
              <a:defRPr lang="en-US" sz="24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6" name="Content Placeholder 2">
            <a:extLst>
              <a:ext uri="{FF2B5EF4-FFF2-40B4-BE49-F238E27FC236}">
                <a16:creationId xmlns:a16="http://schemas.microsoft.com/office/drawing/2014/main" id="{259BE326-F704-01E2-7381-ACB4329C088E}"/>
              </a:ext>
            </a:extLst>
          </p:cNvPr>
          <p:cNvSpPr>
            <a:spLocks noGrp="1"/>
          </p:cNvSpPr>
          <p:nvPr>
            <p:ph idx="18"/>
          </p:nvPr>
        </p:nvSpPr>
        <p:spPr>
          <a:xfrm>
            <a:off x="7692268" y="5222466"/>
            <a:ext cx="3741473" cy="610925"/>
          </a:xfrm>
          <a:prstGeom prst="rect">
            <a:avLst/>
          </a:prstGeom>
        </p:spPr>
        <p:txBody>
          <a:bodyPr anchor="ctr"/>
          <a:lstStyle>
            <a:lvl1pPr marL="0" indent="0">
              <a:buNone/>
              <a:defRPr lang="en-US" sz="24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56" name="Title 1">
            <a:extLst>
              <a:ext uri="{FF2B5EF4-FFF2-40B4-BE49-F238E27FC236}">
                <a16:creationId xmlns:a16="http://schemas.microsoft.com/office/drawing/2014/main" id="{BB399D29-B948-82E6-DC04-46521938915D}"/>
              </a:ext>
            </a:extLst>
          </p:cNvPr>
          <p:cNvSpPr>
            <a:spLocks noGrp="1"/>
          </p:cNvSpPr>
          <p:nvPr>
            <p:ph type="title" hasCustomPrompt="1"/>
          </p:nvPr>
        </p:nvSpPr>
        <p:spPr>
          <a:xfrm>
            <a:off x="462022" y="342049"/>
            <a:ext cx="4172907"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title</a:t>
            </a:r>
            <a:endParaRPr lang="en-AR" dirty="0"/>
          </a:p>
        </p:txBody>
      </p:sp>
      <p:sp>
        <p:nvSpPr>
          <p:cNvPr id="161" name="Text Placeholder 159">
            <a:extLst>
              <a:ext uri="{FF2B5EF4-FFF2-40B4-BE49-F238E27FC236}">
                <a16:creationId xmlns:a16="http://schemas.microsoft.com/office/drawing/2014/main" id="{C001E8E2-D534-35E2-D8AC-FBEE130C4B96}"/>
              </a:ext>
            </a:extLst>
          </p:cNvPr>
          <p:cNvSpPr>
            <a:spLocks noGrp="1"/>
          </p:cNvSpPr>
          <p:nvPr>
            <p:ph type="body" sz="quarter" idx="19" hasCustomPrompt="1"/>
          </p:nvPr>
        </p:nvSpPr>
        <p:spPr>
          <a:xfrm>
            <a:off x="6510338" y="342049"/>
            <a:ext cx="4332287" cy="649288"/>
          </a:xfrm>
          <a:prstGeom prst="rect">
            <a:avLst/>
          </a:prstGeom>
        </p:spPr>
        <p:txBody>
          <a:bodyPr/>
          <a:lstStyle>
            <a:lvl1pPr marL="0" indent="0">
              <a:buNone/>
              <a:defRPr lang="en-US" sz="3500" kern="1200" dirty="0" smtClean="0">
                <a:solidFill>
                  <a:schemeClr val="bg1"/>
                </a:solidFill>
                <a:latin typeface="Avenir Medium" panose="02000503020000020003" pitchFamily="2" charset="0"/>
                <a:ea typeface="Open Sans" panose="020B0606030504020204" pitchFamily="34" charset="0"/>
                <a:cs typeface="Open Sans" panose="020B0606030504020204" pitchFamily="34" charset="0"/>
              </a:defRPr>
            </a:lvl1pPr>
            <a:lvl5pPr marL="1828800" indent="0">
              <a:buNone/>
              <a:defRPr/>
            </a:lvl5pPr>
          </a:lstStyle>
          <a:p>
            <a:pPr lvl="0"/>
            <a:r>
              <a:rPr lang="en-US" dirty="0"/>
              <a:t>Click to edit title</a:t>
            </a:r>
          </a:p>
        </p:txBody>
      </p:sp>
      <p:sp>
        <p:nvSpPr>
          <p:cNvPr id="2" name="Freeform 1">
            <a:extLst>
              <a:ext uri="{FF2B5EF4-FFF2-40B4-BE49-F238E27FC236}">
                <a16:creationId xmlns:a16="http://schemas.microsoft.com/office/drawing/2014/main" id="{11231FA1-570A-E141-9E31-7FB346443A04}"/>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 name="Google Shape;141;p33">
            <a:extLst>
              <a:ext uri="{FF2B5EF4-FFF2-40B4-BE49-F238E27FC236}">
                <a16:creationId xmlns:a16="http://schemas.microsoft.com/office/drawing/2014/main" id="{8610EE24-2444-3965-343B-86E93BF86540}"/>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4" name="Picture 3" descr="A black background with white text&#10;&#10;Description automatically generated">
            <a:extLst>
              <a:ext uri="{FF2B5EF4-FFF2-40B4-BE49-F238E27FC236}">
                <a16:creationId xmlns:a16="http://schemas.microsoft.com/office/drawing/2014/main" id="{1EE54872-F9CC-CB5A-F4FC-0C10630E60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42747557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0FD53-F484-7DCF-658E-138EA8E68A07}"/>
              </a:ext>
            </a:extLst>
          </p:cNvPr>
          <p:cNvSpPr/>
          <p:nvPr userDrawn="1"/>
        </p:nvSpPr>
        <p:spPr>
          <a:xfrm>
            <a:off x="198685" y="6725583"/>
            <a:ext cx="11794628" cy="1324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8" name="Picture 7" descr="A black background with white text&#10;&#10;Description automatically generated">
            <a:extLst>
              <a:ext uri="{FF2B5EF4-FFF2-40B4-BE49-F238E27FC236}">
                <a16:creationId xmlns:a16="http://schemas.microsoft.com/office/drawing/2014/main" id="{10379065-5677-2922-82B0-60478D02BA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pic>
        <p:nvPicPr>
          <p:cNvPr id="23" name="Graphic 22">
            <a:extLst>
              <a:ext uri="{FF2B5EF4-FFF2-40B4-BE49-F238E27FC236}">
                <a16:creationId xmlns:a16="http://schemas.microsoft.com/office/drawing/2014/main" id="{739E2B95-3709-61FA-CFBB-BF1FCE53AA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28539" y="3679934"/>
            <a:ext cx="4373484" cy="3178065"/>
          </a:xfrm>
          <a:prstGeom prst="rect">
            <a:avLst/>
          </a:prstGeom>
        </p:spPr>
      </p:pic>
      <p:sp>
        <p:nvSpPr>
          <p:cNvPr id="29" name="Google Shape;219;p36">
            <a:extLst>
              <a:ext uri="{FF2B5EF4-FFF2-40B4-BE49-F238E27FC236}">
                <a16:creationId xmlns:a16="http://schemas.microsoft.com/office/drawing/2014/main" id="{163A94B7-6398-5B62-76FA-446AC5EB637E}"/>
              </a:ext>
            </a:extLst>
          </p:cNvPr>
          <p:cNvSpPr/>
          <p:nvPr userDrawn="1"/>
        </p:nvSpPr>
        <p:spPr>
          <a:xfrm>
            <a:off x="741714" y="2592494"/>
            <a:ext cx="3303039" cy="3300222"/>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5" name="Picture Placeholder 4">
            <a:extLst>
              <a:ext uri="{FF2B5EF4-FFF2-40B4-BE49-F238E27FC236}">
                <a16:creationId xmlns:a16="http://schemas.microsoft.com/office/drawing/2014/main" id="{C2B369A2-C12C-6800-A1CB-4A38448B4689}"/>
              </a:ext>
            </a:extLst>
          </p:cNvPr>
          <p:cNvSpPr>
            <a:spLocks noGrp="1"/>
          </p:cNvSpPr>
          <p:nvPr>
            <p:ph type="pic" sz="quarter" idx="11" hasCustomPrompt="1"/>
          </p:nvPr>
        </p:nvSpPr>
        <p:spPr>
          <a:xfrm>
            <a:off x="973263" y="4909886"/>
            <a:ext cx="718377" cy="718377"/>
          </a:xfrm>
          <a:custGeom>
            <a:avLst/>
            <a:gdLst>
              <a:gd name="connsiteX0" fmla="*/ 549870 w 1099740"/>
              <a:gd name="connsiteY0" fmla="*/ 0 h 1099740"/>
              <a:gd name="connsiteX1" fmla="*/ 1099740 w 1099740"/>
              <a:gd name="connsiteY1" fmla="*/ 549870 h 1099740"/>
              <a:gd name="connsiteX2" fmla="*/ 549870 w 1099740"/>
              <a:gd name="connsiteY2" fmla="*/ 1099740 h 1099740"/>
              <a:gd name="connsiteX3" fmla="*/ 0 w 1099740"/>
              <a:gd name="connsiteY3" fmla="*/ 549870 h 1099740"/>
              <a:gd name="connsiteX4" fmla="*/ 549870 w 1099740"/>
              <a:gd name="connsiteY4" fmla="*/ 0 h 109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740" h="1099740">
                <a:moveTo>
                  <a:pt x="549870" y="0"/>
                </a:moveTo>
                <a:cubicBezTo>
                  <a:pt x="853555" y="0"/>
                  <a:pt x="1099740" y="246185"/>
                  <a:pt x="1099740" y="549870"/>
                </a:cubicBezTo>
                <a:cubicBezTo>
                  <a:pt x="1099740" y="853555"/>
                  <a:pt x="853555" y="1099740"/>
                  <a:pt x="549870" y="1099740"/>
                </a:cubicBezTo>
                <a:cubicBezTo>
                  <a:pt x="246185" y="1099740"/>
                  <a:pt x="0" y="853555"/>
                  <a:pt x="0" y="549870"/>
                </a:cubicBezTo>
                <a:cubicBezTo>
                  <a:pt x="0" y="246185"/>
                  <a:pt x="246185" y="0"/>
                  <a:pt x="549870" y="0"/>
                </a:cubicBezTo>
                <a:close/>
              </a:path>
            </a:pathLst>
          </a:custGeom>
        </p:spPr>
        <p:txBody>
          <a:bodyPr wrap="square" anchor="ctr">
            <a:noAutofit/>
          </a:bodyPr>
          <a:lstStyle>
            <a:lvl1pPr marL="0" indent="0" algn="ctr">
              <a:buNone/>
              <a:defRPr sz="1500"/>
            </a:lvl1pPr>
          </a:lstStyle>
          <a:p>
            <a:r>
              <a:rPr lang="en-US" dirty="0"/>
              <a:t>Image Placeholder</a:t>
            </a:r>
          </a:p>
        </p:txBody>
      </p:sp>
      <p:sp>
        <p:nvSpPr>
          <p:cNvPr id="87" name="Google Shape;219;p36">
            <a:extLst>
              <a:ext uri="{FF2B5EF4-FFF2-40B4-BE49-F238E27FC236}">
                <a16:creationId xmlns:a16="http://schemas.microsoft.com/office/drawing/2014/main" id="{8559E388-0F87-7707-8E93-BA40A1351329}"/>
              </a:ext>
            </a:extLst>
          </p:cNvPr>
          <p:cNvSpPr/>
          <p:nvPr userDrawn="1"/>
        </p:nvSpPr>
        <p:spPr>
          <a:xfrm>
            <a:off x="8155974" y="2592494"/>
            <a:ext cx="3303039" cy="3300222"/>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88" name="Picture Placeholder 4">
            <a:extLst>
              <a:ext uri="{FF2B5EF4-FFF2-40B4-BE49-F238E27FC236}">
                <a16:creationId xmlns:a16="http://schemas.microsoft.com/office/drawing/2014/main" id="{1E404673-E9D8-E125-FA99-5C4C5C33764C}"/>
              </a:ext>
            </a:extLst>
          </p:cNvPr>
          <p:cNvSpPr>
            <a:spLocks noGrp="1"/>
          </p:cNvSpPr>
          <p:nvPr>
            <p:ph type="pic" sz="quarter" idx="13" hasCustomPrompt="1"/>
          </p:nvPr>
        </p:nvSpPr>
        <p:spPr>
          <a:xfrm>
            <a:off x="8387523" y="4909886"/>
            <a:ext cx="718377" cy="718377"/>
          </a:xfrm>
          <a:custGeom>
            <a:avLst/>
            <a:gdLst>
              <a:gd name="connsiteX0" fmla="*/ 549870 w 1099740"/>
              <a:gd name="connsiteY0" fmla="*/ 0 h 1099740"/>
              <a:gd name="connsiteX1" fmla="*/ 1099740 w 1099740"/>
              <a:gd name="connsiteY1" fmla="*/ 549870 h 1099740"/>
              <a:gd name="connsiteX2" fmla="*/ 549870 w 1099740"/>
              <a:gd name="connsiteY2" fmla="*/ 1099740 h 1099740"/>
              <a:gd name="connsiteX3" fmla="*/ 0 w 1099740"/>
              <a:gd name="connsiteY3" fmla="*/ 549870 h 1099740"/>
              <a:gd name="connsiteX4" fmla="*/ 549870 w 1099740"/>
              <a:gd name="connsiteY4" fmla="*/ 0 h 109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740" h="1099740">
                <a:moveTo>
                  <a:pt x="549870" y="0"/>
                </a:moveTo>
                <a:cubicBezTo>
                  <a:pt x="853555" y="0"/>
                  <a:pt x="1099740" y="246185"/>
                  <a:pt x="1099740" y="549870"/>
                </a:cubicBezTo>
                <a:cubicBezTo>
                  <a:pt x="1099740" y="853555"/>
                  <a:pt x="853555" y="1099740"/>
                  <a:pt x="549870" y="1099740"/>
                </a:cubicBezTo>
                <a:cubicBezTo>
                  <a:pt x="246185" y="1099740"/>
                  <a:pt x="0" y="853555"/>
                  <a:pt x="0" y="549870"/>
                </a:cubicBezTo>
                <a:cubicBezTo>
                  <a:pt x="0" y="246185"/>
                  <a:pt x="246185" y="0"/>
                  <a:pt x="549870" y="0"/>
                </a:cubicBezTo>
                <a:close/>
              </a:path>
            </a:pathLst>
          </a:custGeom>
        </p:spPr>
        <p:txBody>
          <a:bodyPr wrap="square" anchor="ctr">
            <a:noAutofit/>
          </a:bodyPr>
          <a:lstStyle>
            <a:lvl1pPr marL="0" indent="0" algn="ctr">
              <a:buNone/>
              <a:defRPr sz="1500"/>
            </a:lvl1pPr>
          </a:lstStyle>
          <a:p>
            <a:r>
              <a:rPr lang="en-US" dirty="0"/>
              <a:t>Image Placeholder</a:t>
            </a:r>
          </a:p>
        </p:txBody>
      </p:sp>
      <p:sp>
        <p:nvSpPr>
          <p:cNvPr id="93" name="Title 1">
            <a:extLst>
              <a:ext uri="{FF2B5EF4-FFF2-40B4-BE49-F238E27FC236}">
                <a16:creationId xmlns:a16="http://schemas.microsoft.com/office/drawing/2014/main" id="{DFA7F1DC-B289-9E8F-0464-1A2FF3D2D787}"/>
              </a:ext>
            </a:extLst>
          </p:cNvPr>
          <p:cNvSpPr>
            <a:spLocks noGrp="1"/>
          </p:cNvSpPr>
          <p:nvPr>
            <p:ph type="title"/>
          </p:nvPr>
        </p:nvSpPr>
        <p:spPr>
          <a:xfrm>
            <a:off x="739140" y="1636541"/>
            <a:ext cx="10726026" cy="707898"/>
          </a:xfrm>
          <a:prstGeom prst="rect">
            <a:avLst/>
          </a:prstGeom>
        </p:spPr>
        <p:txBody>
          <a:bodyPr/>
          <a:lstStyle>
            <a:lvl1pPr algn="ctr">
              <a:defRPr lang="en-AR" sz="3500" kern="1200" dirty="0">
                <a:solidFill>
                  <a:schemeClr val="bg2"/>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95" name="Subtitle 2">
            <a:extLst>
              <a:ext uri="{FF2B5EF4-FFF2-40B4-BE49-F238E27FC236}">
                <a16:creationId xmlns:a16="http://schemas.microsoft.com/office/drawing/2014/main" id="{64A9249E-9D83-996A-0BD6-99C948327BF8}"/>
              </a:ext>
            </a:extLst>
          </p:cNvPr>
          <p:cNvSpPr>
            <a:spLocks noGrp="1"/>
          </p:cNvSpPr>
          <p:nvPr>
            <p:ph type="subTitle" idx="14" hasCustomPrompt="1"/>
          </p:nvPr>
        </p:nvSpPr>
        <p:spPr>
          <a:xfrm>
            <a:off x="895111" y="2838568"/>
            <a:ext cx="2960310" cy="697389"/>
          </a:xfrm>
          <a:prstGeom prst="rect">
            <a:avLst/>
          </a:prstGeom>
        </p:spPr>
        <p:txBody>
          <a:bodyPr/>
          <a:lstStyle>
            <a:lvl1pPr marL="0" indent="0" algn="l">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R" dirty="0"/>
          </a:p>
        </p:txBody>
      </p:sp>
      <p:sp>
        <p:nvSpPr>
          <p:cNvPr id="96" name="Content Placeholder 2">
            <a:extLst>
              <a:ext uri="{FF2B5EF4-FFF2-40B4-BE49-F238E27FC236}">
                <a16:creationId xmlns:a16="http://schemas.microsoft.com/office/drawing/2014/main" id="{9666DC8C-3E05-E096-7E9B-FDA8FDA259E7}"/>
              </a:ext>
            </a:extLst>
          </p:cNvPr>
          <p:cNvSpPr>
            <a:spLocks noGrp="1"/>
          </p:cNvSpPr>
          <p:nvPr>
            <p:ph idx="1"/>
          </p:nvPr>
        </p:nvSpPr>
        <p:spPr>
          <a:xfrm>
            <a:off x="895111" y="3679934"/>
            <a:ext cx="2960310" cy="965499"/>
          </a:xfrm>
          <a:prstGeom prst="rect">
            <a:avLst/>
          </a:prstGeom>
        </p:spPr>
        <p:txBody>
          <a:bodyP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02" name="Google Shape;219;p36">
            <a:extLst>
              <a:ext uri="{FF2B5EF4-FFF2-40B4-BE49-F238E27FC236}">
                <a16:creationId xmlns:a16="http://schemas.microsoft.com/office/drawing/2014/main" id="{60342281-6BAD-3144-6B6B-CF7041AF45AD}"/>
              </a:ext>
            </a:extLst>
          </p:cNvPr>
          <p:cNvSpPr/>
          <p:nvPr userDrawn="1"/>
        </p:nvSpPr>
        <p:spPr>
          <a:xfrm>
            <a:off x="4445034" y="2592494"/>
            <a:ext cx="3303039" cy="3300222"/>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103" name="Picture Placeholder 4">
            <a:extLst>
              <a:ext uri="{FF2B5EF4-FFF2-40B4-BE49-F238E27FC236}">
                <a16:creationId xmlns:a16="http://schemas.microsoft.com/office/drawing/2014/main" id="{D9F2C1E1-B4DB-3F84-BD19-5B257871F5DD}"/>
              </a:ext>
            </a:extLst>
          </p:cNvPr>
          <p:cNvSpPr>
            <a:spLocks noGrp="1"/>
          </p:cNvSpPr>
          <p:nvPr>
            <p:ph type="pic" sz="quarter" idx="15" hasCustomPrompt="1"/>
          </p:nvPr>
        </p:nvSpPr>
        <p:spPr>
          <a:xfrm>
            <a:off x="4676583" y="4909886"/>
            <a:ext cx="718377" cy="718377"/>
          </a:xfrm>
          <a:custGeom>
            <a:avLst/>
            <a:gdLst>
              <a:gd name="connsiteX0" fmla="*/ 549870 w 1099740"/>
              <a:gd name="connsiteY0" fmla="*/ 0 h 1099740"/>
              <a:gd name="connsiteX1" fmla="*/ 1099740 w 1099740"/>
              <a:gd name="connsiteY1" fmla="*/ 549870 h 1099740"/>
              <a:gd name="connsiteX2" fmla="*/ 549870 w 1099740"/>
              <a:gd name="connsiteY2" fmla="*/ 1099740 h 1099740"/>
              <a:gd name="connsiteX3" fmla="*/ 0 w 1099740"/>
              <a:gd name="connsiteY3" fmla="*/ 549870 h 1099740"/>
              <a:gd name="connsiteX4" fmla="*/ 549870 w 1099740"/>
              <a:gd name="connsiteY4" fmla="*/ 0 h 109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740" h="1099740">
                <a:moveTo>
                  <a:pt x="549870" y="0"/>
                </a:moveTo>
                <a:cubicBezTo>
                  <a:pt x="853555" y="0"/>
                  <a:pt x="1099740" y="246185"/>
                  <a:pt x="1099740" y="549870"/>
                </a:cubicBezTo>
                <a:cubicBezTo>
                  <a:pt x="1099740" y="853555"/>
                  <a:pt x="853555" y="1099740"/>
                  <a:pt x="549870" y="1099740"/>
                </a:cubicBezTo>
                <a:cubicBezTo>
                  <a:pt x="246185" y="1099740"/>
                  <a:pt x="0" y="853555"/>
                  <a:pt x="0" y="549870"/>
                </a:cubicBezTo>
                <a:cubicBezTo>
                  <a:pt x="0" y="246185"/>
                  <a:pt x="246185" y="0"/>
                  <a:pt x="549870" y="0"/>
                </a:cubicBezTo>
                <a:close/>
              </a:path>
            </a:pathLst>
          </a:custGeom>
        </p:spPr>
        <p:txBody>
          <a:bodyPr wrap="square" anchor="ctr">
            <a:noAutofit/>
          </a:bodyPr>
          <a:lstStyle>
            <a:lvl1pPr marL="0" indent="0" algn="ctr">
              <a:buNone/>
              <a:defRPr sz="1500"/>
            </a:lvl1pPr>
          </a:lstStyle>
          <a:p>
            <a:r>
              <a:rPr lang="en-US" dirty="0"/>
              <a:t>Image Placeholder</a:t>
            </a:r>
          </a:p>
        </p:txBody>
      </p:sp>
      <p:sp>
        <p:nvSpPr>
          <p:cNvPr id="105" name="Content Placeholder 2">
            <a:extLst>
              <a:ext uri="{FF2B5EF4-FFF2-40B4-BE49-F238E27FC236}">
                <a16:creationId xmlns:a16="http://schemas.microsoft.com/office/drawing/2014/main" id="{C2A870CA-6F3B-291A-E07D-D930CA85366A}"/>
              </a:ext>
            </a:extLst>
          </p:cNvPr>
          <p:cNvSpPr>
            <a:spLocks noGrp="1"/>
          </p:cNvSpPr>
          <p:nvPr>
            <p:ph idx="16"/>
          </p:nvPr>
        </p:nvSpPr>
        <p:spPr>
          <a:xfrm>
            <a:off x="4598431" y="3679934"/>
            <a:ext cx="2960310" cy="965499"/>
          </a:xfrm>
          <a:prstGeom prst="rect">
            <a:avLst/>
          </a:prstGeom>
        </p:spPr>
        <p:txBody>
          <a:bodyP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12" name="Text Placeholder 111">
            <a:extLst>
              <a:ext uri="{FF2B5EF4-FFF2-40B4-BE49-F238E27FC236}">
                <a16:creationId xmlns:a16="http://schemas.microsoft.com/office/drawing/2014/main" id="{FCAB8AC0-4ED7-1E8B-5FB9-C6CCA1BFFE29}"/>
              </a:ext>
            </a:extLst>
          </p:cNvPr>
          <p:cNvSpPr>
            <a:spLocks noGrp="1"/>
          </p:cNvSpPr>
          <p:nvPr>
            <p:ph type="body" sz="quarter" idx="17" hasCustomPrompt="1"/>
          </p:nvPr>
        </p:nvSpPr>
        <p:spPr>
          <a:xfrm>
            <a:off x="4598988" y="2789238"/>
            <a:ext cx="2959100" cy="739775"/>
          </a:xfrm>
          <a:prstGeom prst="rect">
            <a:avLst/>
          </a:prstGeom>
        </p:spPr>
        <p:txBody>
          <a:bodyPr/>
          <a:lstStyle>
            <a:lvl1pPr marL="0" indent="0">
              <a:buNone/>
              <a:defRPr lang="en-US" sz="24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2pPr>
            <a:lvl3pPr marL="9144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3pPr>
            <a:lvl4pPr marL="13716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4pPr>
            <a:lvl5pPr marL="1828800" indent="0">
              <a:buNone/>
              <a:defRPr lang="en-AR" sz="20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 subtitle styles</a:t>
            </a:r>
            <a:endParaRPr lang="en-AR" dirty="0"/>
          </a:p>
        </p:txBody>
      </p:sp>
      <p:sp>
        <p:nvSpPr>
          <p:cNvPr id="113" name="Content Placeholder 2">
            <a:extLst>
              <a:ext uri="{FF2B5EF4-FFF2-40B4-BE49-F238E27FC236}">
                <a16:creationId xmlns:a16="http://schemas.microsoft.com/office/drawing/2014/main" id="{73ADF9C5-DFC6-F516-458A-8CAE5F9CC636}"/>
              </a:ext>
            </a:extLst>
          </p:cNvPr>
          <p:cNvSpPr>
            <a:spLocks noGrp="1"/>
          </p:cNvSpPr>
          <p:nvPr>
            <p:ph idx="18"/>
          </p:nvPr>
        </p:nvSpPr>
        <p:spPr>
          <a:xfrm>
            <a:off x="8308785" y="3679934"/>
            <a:ext cx="2960310" cy="965499"/>
          </a:xfrm>
          <a:prstGeom prst="rect">
            <a:avLst/>
          </a:prstGeom>
        </p:spPr>
        <p:txBody>
          <a:bodyP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14" name="Text Placeholder 111">
            <a:extLst>
              <a:ext uri="{FF2B5EF4-FFF2-40B4-BE49-F238E27FC236}">
                <a16:creationId xmlns:a16="http://schemas.microsoft.com/office/drawing/2014/main" id="{56231D0C-3F9E-B1A2-2248-EEBD0BBBBF2F}"/>
              </a:ext>
            </a:extLst>
          </p:cNvPr>
          <p:cNvSpPr>
            <a:spLocks noGrp="1"/>
          </p:cNvSpPr>
          <p:nvPr>
            <p:ph type="body" sz="quarter" idx="19" hasCustomPrompt="1"/>
          </p:nvPr>
        </p:nvSpPr>
        <p:spPr>
          <a:xfrm>
            <a:off x="8309342" y="2789238"/>
            <a:ext cx="2959100" cy="739775"/>
          </a:xfrm>
          <a:prstGeom prst="rect">
            <a:avLst/>
          </a:prstGeom>
        </p:spPr>
        <p:txBody>
          <a:bodyPr/>
          <a:lstStyle>
            <a:lvl1pPr marL="0" indent="0">
              <a:buNone/>
              <a:defRPr lang="en-US" sz="24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2pPr>
            <a:lvl3pPr marL="9144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3pPr>
            <a:lvl4pPr marL="13716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4pPr>
            <a:lvl5pPr marL="1828800" indent="0">
              <a:buNone/>
              <a:defRPr lang="en-AR" sz="20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 subtitle styles</a:t>
            </a:r>
            <a:endParaRPr lang="en-AR" dirty="0"/>
          </a:p>
        </p:txBody>
      </p:sp>
    </p:spTree>
    <p:extLst>
      <p:ext uri="{BB962C8B-B14F-4D97-AF65-F5344CB8AC3E}">
        <p14:creationId xmlns:p14="http://schemas.microsoft.com/office/powerpoint/2010/main" val="311830940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173" name="Freeform 172">
            <a:extLst>
              <a:ext uri="{FF2B5EF4-FFF2-40B4-BE49-F238E27FC236}">
                <a16:creationId xmlns:a16="http://schemas.microsoft.com/office/drawing/2014/main" id="{DAE0E163-E7C5-E233-9EBB-CEF38627623A}"/>
              </a:ext>
            </a:extLst>
          </p:cNvPr>
          <p:cNvSpPr/>
          <p:nvPr userDrawn="1"/>
        </p:nvSpPr>
        <p:spPr>
          <a:xfrm rot="5400000">
            <a:off x="-35245" y="35245"/>
            <a:ext cx="6054788" cy="5984299"/>
          </a:xfrm>
          <a:custGeom>
            <a:avLst/>
            <a:gdLst>
              <a:gd name="connsiteX0" fmla="*/ 0 w 6054788"/>
              <a:gd name="connsiteY0" fmla="*/ 5984299 h 5984299"/>
              <a:gd name="connsiteX1" fmla="*/ 0 w 6054788"/>
              <a:gd name="connsiteY1" fmla="*/ 0 h 5984299"/>
              <a:gd name="connsiteX2" fmla="*/ 5907708 w 6054788"/>
              <a:gd name="connsiteY2" fmla="*/ 0 h 5984299"/>
              <a:gd name="connsiteX3" fmla="*/ 6054788 w 6054788"/>
              <a:gd name="connsiteY3" fmla="*/ 147080 h 5984299"/>
              <a:gd name="connsiteX4" fmla="*/ 6054788 w 6054788"/>
              <a:gd name="connsiteY4" fmla="*/ 5984299 h 5984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788" h="5984299">
                <a:moveTo>
                  <a:pt x="0" y="5984299"/>
                </a:moveTo>
                <a:lnTo>
                  <a:pt x="0" y="0"/>
                </a:lnTo>
                <a:lnTo>
                  <a:pt x="5907708" y="0"/>
                </a:lnTo>
                <a:cubicBezTo>
                  <a:pt x="5988938" y="0"/>
                  <a:pt x="6054788" y="65850"/>
                  <a:pt x="6054788" y="147080"/>
                </a:cubicBezTo>
                <a:lnTo>
                  <a:pt x="6054788" y="5984299"/>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dirty="0"/>
          </a:p>
        </p:txBody>
      </p:sp>
      <p:sp>
        <p:nvSpPr>
          <p:cNvPr id="106" name="Content Placeholder 2">
            <a:extLst>
              <a:ext uri="{FF2B5EF4-FFF2-40B4-BE49-F238E27FC236}">
                <a16:creationId xmlns:a16="http://schemas.microsoft.com/office/drawing/2014/main" id="{807B7661-CADB-D5C0-4547-4DD115B51471}"/>
              </a:ext>
            </a:extLst>
          </p:cNvPr>
          <p:cNvSpPr>
            <a:spLocks noGrp="1"/>
          </p:cNvSpPr>
          <p:nvPr>
            <p:ph idx="1"/>
          </p:nvPr>
        </p:nvSpPr>
        <p:spPr>
          <a:xfrm>
            <a:off x="1806196" y="1328696"/>
            <a:ext cx="3553787"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09" name="Content Placeholder 2">
            <a:extLst>
              <a:ext uri="{FF2B5EF4-FFF2-40B4-BE49-F238E27FC236}">
                <a16:creationId xmlns:a16="http://schemas.microsoft.com/office/drawing/2014/main" id="{7ECA41F1-3DF2-D499-AD93-08BC7054004F}"/>
              </a:ext>
            </a:extLst>
          </p:cNvPr>
          <p:cNvSpPr>
            <a:spLocks noGrp="1"/>
          </p:cNvSpPr>
          <p:nvPr>
            <p:ph idx="10"/>
          </p:nvPr>
        </p:nvSpPr>
        <p:spPr>
          <a:xfrm>
            <a:off x="1806196" y="2346042"/>
            <a:ext cx="3553787"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10" name="Content Placeholder 2">
            <a:extLst>
              <a:ext uri="{FF2B5EF4-FFF2-40B4-BE49-F238E27FC236}">
                <a16:creationId xmlns:a16="http://schemas.microsoft.com/office/drawing/2014/main" id="{6A558974-EA3D-90FC-F986-5629C57449CD}"/>
              </a:ext>
            </a:extLst>
          </p:cNvPr>
          <p:cNvSpPr>
            <a:spLocks noGrp="1"/>
          </p:cNvSpPr>
          <p:nvPr>
            <p:ph idx="11"/>
          </p:nvPr>
        </p:nvSpPr>
        <p:spPr>
          <a:xfrm>
            <a:off x="1806196" y="3314943"/>
            <a:ext cx="3553787"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11" name="Content Placeholder 2">
            <a:extLst>
              <a:ext uri="{FF2B5EF4-FFF2-40B4-BE49-F238E27FC236}">
                <a16:creationId xmlns:a16="http://schemas.microsoft.com/office/drawing/2014/main" id="{2A6865F7-44D3-7890-889D-39D3970BB95C}"/>
              </a:ext>
            </a:extLst>
          </p:cNvPr>
          <p:cNvSpPr>
            <a:spLocks noGrp="1"/>
          </p:cNvSpPr>
          <p:nvPr>
            <p:ph idx="12"/>
          </p:nvPr>
        </p:nvSpPr>
        <p:spPr>
          <a:xfrm>
            <a:off x="1806196" y="4283844"/>
            <a:ext cx="3553787"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12" name="Content Placeholder 2">
            <a:extLst>
              <a:ext uri="{FF2B5EF4-FFF2-40B4-BE49-F238E27FC236}">
                <a16:creationId xmlns:a16="http://schemas.microsoft.com/office/drawing/2014/main" id="{CC0ED4DE-CA09-EE2A-B02C-86172CED17E9}"/>
              </a:ext>
            </a:extLst>
          </p:cNvPr>
          <p:cNvSpPr>
            <a:spLocks noGrp="1"/>
          </p:cNvSpPr>
          <p:nvPr>
            <p:ph idx="13"/>
          </p:nvPr>
        </p:nvSpPr>
        <p:spPr>
          <a:xfrm>
            <a:off x="1806196" y="5222466"/>
            <a:ext cx="3553787"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56" name="Title 1">
            <a:extLst>
              <a:ext uri="{FF2B5EF4-FFF2-40B4-BE49-F238E27FC236}">
                <a16:creationId xmlns:a16="http://schemas.microsoft.com/office/drawing/2014/main" id="{BB399D29-B948-82E6-DC04-46521938915D}"/>
              </a:ext>
            </a:extLst>
          </p:cNvPr>
          <p:cNvSpPr>
            <a:spLocks noGrp="1"/>
          </p:cNvSpPr>
          <p:nvPr>
            <p:ph type="title" hasCustomPrompt="1"/>
          </p:nvPr>
        </p:nvSpPr>
        <p:spPr>
          <a:xfrm>
            <a:off x="462022" y="342049"/>
            <a:ext cx="4172907"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title</a:t>
            </a:r>
            <a:endParaRPr lang="en-AR" dirty="0"/>
          </a:p>
        </p:txBody>
      </p:sp>
      <p:sp>
        <p:nvSpPr>
          <p:cNvPr id="2" name="Freeform 1">
            <a:extLst>
              <a:ext uri="{FF2B5EF4-FFF2-40B4-BE49-F238E27FC236}">
                <a16:creationId xmlns:a16="http://schemas.microsoft.com/office/drawing/2014/main" id="{EA4B97A0-469D-740E-B530-93E94AFE258C}"/>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 name="Google Shape;141;p33">
            <a:extLst>
              <a:ext uri="{FF2B5EF4-FFF2-40B4-BE49-F238E27FC236}">
                <a16:creationId xmlns:a16="http://schemas.microsoft.com/office/drawing/2014/main" id="{476B34E5-BD21-AB4C-A68B-50471EC95A28}"/>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4" name="Picture 3" descr="A black background with white text&#10;&#10;Description automatically generated">
            <a:extLst>
              <a:ext uri="{FF2B5EF4-FFF2-40B4-BE49-F238E27FC236}">
                <a16:creationId xmlns:a16="http://schemas.microsoft.com/office/drawing/2014/main" id="{FB528F41-DD44-ADEA-09CB-80DE16823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216111674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175" name="Freeform 174">
            <a:extLst>
              <a:ext uri="{FF2B5EF4-FFF2-40B4-BE49-F238E27FC236}">
                <a16:creationId xmlns:a16="http://schemas.microsoft.com/office/drawing/2014/main" id="{58CD3ACC-269C-75A3-240C-6C84719E9180}"/>
              </a:ext>
            </a:extLst>
          </p:cNvPr>
          <p:cNvSpPr/>
          <p:nvPr userDrawn="1"/>
        </p:nvSpPr>
        <p:spPr>
          <a:xfrm rot="5400000">
            <a:off x="6172460" y="35246"/>
            <a:ext cx="6054787" cy="5984296"/>
          </a:xfrm>
          <a:custGeom>
            <a:avLst/>
            <a:gdLst>
              <a:gd name="connsiteX0" fmla="*/ 0 w 6054787"/>
              <a:gd name="connsiteY0" fmla="*/ 5984296 h 5984296"/>
              <a:gd name="connsiteX1" fmla="*/ 0 w 6054787"/>
              <a:gd name="connsiteY1" fmla="*/ 0 h 5984296"/>
              <a:gd name="connsiteX2" fmla="*/ 6054787 w 6054787"/>
              <a:gd name="connsiteY2" fmla="*/ 0 h 5984296"/>
              <a:gd name="connsiteX3" fmla="*/ 6054787 w 6054787"/>
              <a:gd name="connsiteY3" fmla="*/ 5837216 h 5984296"/>
              <a:gd name="connsiteX4" fmla="*/ 5907707 w 6054787"/>
              <a:gd name="connsiteY4" fmla="*/ 5984296 h 598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787" h="5984296">
                <a:moveTo>
                  <a:pt x="0" y="5984296"/>
                </a:moveTo>
                <a:lnTo>
                  <a:pt x="0" y="0"/>
                </a:lnTo>
                <a:lnTo>
                  <a:pt x="6054787" y="0"/>
                </a:lnTo>
                <a:lnTo>
                  <a:pt x="6054787" y="5837216"/>
                </a:lnTo>
                <a:cubicBezTo>
                  <a:pt x="6054787" y="5918446"/>
                  <a:pt x="5988937" y="5984296"/>
                  <a:pt x="5907707" y="5984296"/>
                </a:cubicBezTo>
                <a:close/>
              </a:path>
            </a:pathLst>
          </a:custGeom>
          <a:solidFill>
            <a:srgbClr val="F691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132" name="Content Placeholder 2">
            <a:extLst>
              <a:ext uri="{FF2B5EF4-FFF2-40B4-BE49-F238E27FC236}">
                <a16:creationId xmlns:a16="http://schemas.microsoft.com/office/drawing/2014/main" id="{B90D456C-F519-9DDD-F53A-04E123C1F8A9}"/>
              </a:ext>
            </a:extLst>
          </p:cNvPr>
          <p:cNvSpPr>
            <a:spLocks noGrp="1"/>
          </p:cNvSpPr>
          <p:nvPr>
            <p:ph idx="14"/>
          </p:nvPr>
        </p:nvSpPr>
        <p:spPr>
          <a:xfrm>
            <a:off x="7692268" y="1328696"/>
            <a:ext cx="3741473" cy="610925"/>
          </a:xfrm>
          <a:prstGeom prst="rect">
            <a:avLst/>
          </a:prstGeom>
        </p:spPr>
        <p:txBody>
          <a:bodyPr anchor="ctr"/>
          <a:lstStyle>
            <a:lvl1pPr marL="0" indent="0">
              <a:buNone/>
              <a:defRPr lang="en-US" sz="24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3" name="Content Placeholder 2">
            <a:extLst>
              <a:ext uri="{FF2B5EF4-FFF2-40B4-BE49-F238E27FC236}">
                <a16:creationId xmlns:a16="http://schemas.microsoft.com/office/drawing/2014/main" id="{0678A787-C93B-A3E8-02CF-CBF42D8A70EC}"/>
              </a:ext>
            </a:extLst>
          </p:cNvPr>
          <p:cNvSpPr>
            <a:spLocks noGrp="1"/>
          </p:cNvSpPr>
          <p:nvPr>
            <p:ph idx="15"/>
          </p:nvPr>
        </p:nvSpPr>
        <p:spPr>
          <a:xfrm>
            <a:off x="7692268" y="2346042"/>
            <a:ext cx="3741473" cy="610925"/>
          </a:xfrm>
          <a:prstGeom prst="rect">
            <a:avLst/>
          </a:prstGeom>
        </p:spPr>
        <p:txBody>
          <a:bodyPr anchor="ctr"/>
          <a:lstStyle>
            <a:lvl1pPr marL="0" indent="0">
              <a:buNone/>
              <a:defRPr lang="en-US" sz="24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4" name="Content Placeholder 2">
            <a:extLst>
              <a:ext uri="{FF2B5EF4-FFF2-40B4-BE49-F238E27FC236}">
                <a16:creationId xmlns:a16="http://schemas.microsoft.com/office/drawing/2014/main" id="{83B0CE8B-929E-4CD8-F5F8-DFA854B96259}"/>
              </a:ext>
            </a:extLst>
          </p:cNvPr>
          <p:cNvSpPr>
            <a:spLocks noGrp="1"/>
          </p:cNvSpPr>
          <p:nvPr>
            <p:ph idx="16"/>
          </p:nvPr>
        </p:nvSpPr>
        <p:spPr>
          <a:xfrm>
            <a:off x="7692268" y="3314943"/>
            <a:ext cx="3741473" cy="610925"/>
          </a:xfrm>
          <a:prstGeom prst="rect">
            <a:avLst/>
          </a:prstGeom>
        </p:spPr>
        <p:txBody>
          <a:bodyPr anchor="ctr"/>
          <a:lstStyle>
            <a:lvl1pPr marL="0" indent="0">
              <a:buNone/>
              <a:defRPr lang="en-US" sz="24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5" name="Content Placeholder 2">
            <a:extLst>
              <a:ext uri="{FF2B5EF4-FFF2-40B4-BE49-F238E27FC236}">
                <a16:creationId xmlns:a16="http://schemas.microsoft.com/office/drawing/2014/main" id="{DFA987E7-4D1D-724F-BDD1-2449C71DC367}"/>
              </a:ext>
            </a:extLst>
          </p:cNvPr>
          <p:cNvSpPr>
            <a:spLocks noGrp="1"/>
          </p:cNvSpPr>
          <p:nvPr>
            <p:ph idx="17"/>
          </p:nvPr>
        </p:nvSpPr>
        <p:spPr>
          <a:xfrm>
            <a:off x="7692268" y="4283844"/>
            <a:ext cx="3741473" cy="610925"/>
          </a:xfrm>
          <a:prstGeom prst="rect">
            <a:avLst/>
          </a:prstGeom>
        </p:spPr>
        <p:txBody>
          <a:bodyPr anchor="ctr"/>
          <a:lstStyle>
            <a:lvl1pPr marL="0" indent="0">
              <a:buNone/>
              <a:defRPr lang="en-US" sz="24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6" name="Content Placeholder 2">
            <a:extLst>
              <a:ext uri="{FF2B5EF4-FFF2-40B4-BE49-F238E27FC236}">
                <a16:creationId xmlns:a16="http://schemas.microsoft.com/office/drawing/2014/main" id="{259BE326-F704-01E2-7381-ACB4329C088E}"/>
              </a:ext>
            </a:extLst>
          </p:cNvPr>
          <p:cNvSpPr>
            <a:spLocks noGrp="1"/>
          </p:cNvSpPr>
          <p:nvPr>
            <p:ph idx="18"/>
          </p:nvPr>
        </p:nvSpPr>
        <p:spPr>
          <a:xfrm>
            <a:off x="7692268" y="5222466"/>
            <a:ext cx="3741473" cy="610925"/>
          </a:xfrm>
          <a:prstGeom prst="rect">
            <a:avLst/>
          </a:prstGeom>
        </p:spPr>
        <p:txBody>
          <a:bodyPr anchor="ctr"/>
          <a:lstStyle>
            <a:lvl1pPr marL="0" indent="0">
              <a:buNone/>
              <a:defRPr lang="en-US" sz="24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61" name="Text Placeholder 159">
            <a:extLst>
              <a:ext uri="{FF2B5EF4-FFF2-40B4-BE49-F238E27FC236}">
                <a16:creationId xmlns:a16="http://schemas.microsoft.com/office/drawing/2014/main" id="{C001E8E2-D534-35E2-D8AC-FBEE130C4B96}"/>
              </a:ext>
            </a:extLst>
          </p:cNvPr>
          <p:cNvSpPr>
            <a:spLocks noGrp="1"/>
          </p:cNvSpPr>
          <p:nvPr>
            <p:ph type="body" sz="quarter" idx="19" hasCustomPrompt="1"/>
          </p:nvPr>
        </p:nvSpPr>
        <p:spPr>
          <a:xfrm>
            <a:off x="6510338" y="342049"/>
            <a:ext cx="4332287" cy="649288"/>
          </a:xfrm>
          <a:prstGeom prst="rect">
            <a:avLst/>
          </a:prstGeom>
        </p:spPr>
        <p:txBody>
          <a:bodyPr/>
          <a:lstStyle>
            <a:lvl1pPr marL="0" indent="0">
              <a:buNone/>
              <a:defRPr lang="en-US" sz="3500" kern="1200" dirty="0" smtClean="0">
                <a:solidFill>
                  <a:schemeClr val="bg1"/>
                </a:solidFill>
                <a:latin typeface="Avenir Medium" panose="02000503020000020003" pitchFamily="2" charset="0"/>
                <a:ea typeface="Open Sans" panose="020B0606030504020204" pitchFamily="34" charset="0"/>
                <a:cs typeface="Open Sans" panose="020B0606030504020204" pitchFamily="34" charset="0"/>
              </a:defRPr>
            </a:lvl1pPr>
            <a:lvl5pPr marL="1828800" indent="0">
              <a:buNone/>
              <a:defRPr/>
            </a:lvl5pPr>
          </a:lstStyle>
          <a:p>
            <a:pPr lvl="0"/>
            <a:r>
              <a:rPr lang="en-US" dirty="0"/>
              <a:t>Click to edit title</a:t>
            </a:r>
          </a:p>
        </p:txBody>
      </p:sp>
      <p:sp>
        <p:nvSpPr>
          <p:cNvPr id="2" name="Freeform 1">
            <a:extLst>
              <a:ext uri="{FF2B5EF4-FFF2-40B4-BE49-F238E27FC236}">
                <a16:creationId xmlns:a16="http://schemas.microsoft.com/office/drawing/2014/main" id="{5C4B019B-9747-2ABD-D056-DDE7657F5FCB}"/>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 name="Google Shape;141;p33">
            <a:extLst>
              <a:ext uri="{FF2B5EF4-FFF2-40B4-BE49-F238E27FC236}">
                <a16:creationId xmlns:a16="http://schemas.microsoft.com/office/drawing/2014/main" id="{812D9BDC-37A7-D875-0F9A-6056DB67815B}"/>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4" name="Picture 3" descr="A black background with white text&#10;&#10;Description automatically generated">
            <a:extLst>
              <a:ext uri="{FF2B5EF4-FFF2-40B4-BE49-F238E27FC236}">
                <a16:creationId xmlns:a16="http://schemas.microsoft.com/office/drawing/2014/main" id="{AB63240E-7FC4-44BF-DDD4-A192366ED4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348348867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4_Title Slide">
    <p:bg>
      <p:bgPr>
        <a:solidFill>
          <a:schemeClr val="bg1"/>
        </a:solidFill>
        <a:effectLst/>
      </p:bgPr>
    </p:bg>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31E87587-9155-90B4-666E-2110C763DB76}"/>
              </a:ext>
            </a:extLst>
          </p:cNvPr>
          <p:cNvSpPr/>
          <p:nvPr userDrawn="1"/>
        </p:nvSpPr>
        <p:spPr>
          <a:xfrm>
            <a:off x="705896" y="1427372"/>
            <a:ext cx="5301820" cy="4483980"/>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27" name="Rounded Rectangle 26">
            <a:extLst>
              <a:ext uri="{FF2B5EF4-FFF2-40B4-BE49-F238E27FC236}">
                <a16:creationId xmlns:a16="http://schemas.microsoft.com/office/drawing/2014/main" id="{3685BFCB-7126-B981-2CFA-F79D9F8F2261}"/>
              </a:ext>
            </a:extLst>
          </p:cNvPr>
          <p:cNvSpPr/>
          <p:nvPr userDrawn="1"/>
        </p:nvSpPr>
        <p:spPr>
          <a:xfrm>
            <a:off x="6191780" y="1418732"/>
            <a:ext cx="5105110" cy="4483980"/>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2" name="Title 1">
            <a:extLst>
              <a:ext uri="{FF2B5EF4-FFF2-40B4-BE49-F238E27FC236}">
                <a16:creationId xmlns:a16="http://schemas.microsoft.com/office/drawing/2014/main" id="{3EDD140C-4382-0482-792E-7F55E257DE1F}"/>
              </a:ext>
            </a:extLst>
          </p:cNvPr>
          <p:cNvSpPr>
            <a:spLocks noGrp="1"/>
          </p:cNvSpPr>
          <p:nvPr>
            <p:ph type="title"/>
          </p:nvPr>
        </p:nvSpPr>
        <p:spPr>
          <a:xfrm>
            <a:off x="609338" y="552077"/>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36" name="Text Placeholder 32">
            <a:extLst>
              <a:ext uri="{FF2B5EF4-FFF2-40B4-BE49-F238E27FC236}">
                <a16:creationId xmlns:a16="http://schemas.microsoft.com/office/drawing/2014/main" id="{5AE0259E-FBF7-5899-218D-DDD789623745}"/>
              </a:ext>
            </a:extLst>
          </p:cNvPr>
          <p:cNvSpPr>
            <a:spLocks noGrp="1"/>
          </p:cNvSpPr>
          <p:nvPr>
            <p:ph type="body" sz="quarter" idx="16"/>
          </p:nvPr>
        </p:nvSpPr>
        <p:spPr>
          <a:xfrm>
            <a:off x="6425948" y="4167790"/>
            <a:ext cx="4639640" cy="1549069"/>
          </a:xfrm>
          <a:prstGeom prst="rect">
            <a:avLst/>
          </a:prstGeom>
        </p:spPr>
        <p:txBody>
          <a:bodyPr anchor="t"/>
          <a:lstStyle>
            <a:lvl1pPr marL="0" indent="0">
              <a:buClr>
                <a:schemeClr val="accent1"/>
              </a:buClr>
              <a:buFont typeface="+mj-lt"/>
              <a:buNone/>
              <a:defRPr lang="en-US" sz="24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marL="0" lvl="0" indent="0" algn="l" defTabSz="914400" rtl="0" eaLnBrk="1" latinLnBrk="0" hangingPunct="1">
              <a:lnSpc>
                <a:spcPct val="90000"/>
              </a:lnSpc>
              <a:spcBef>
                <a:spcPts val="1000"/>
              </a:spcBef>
              <a:buClr>
                <a:schemeClr val="accent1"/>
              </a:buClr>
              <a:buFont typeface="+mj-lt"/>
              <a:buNone/>
            </a:pPr>
            <a:r>
              <a:rPr lang="en-US" dirty="0"/>
              <a:t>Click to edit Master text styles</a:t>
            </a:r>
          </a:p>
        </p:txBody>
      </p:sp>
      <p:sp>
        <p:nvSpPr>
          <p:cNvPr id="15" name="Text Placeholder 32">
            <a:extLst>
              <a:ext uri="{FF2B5EF4-FFF2-40B4-BE49-F238E27FC236}">
                <a16:creationId xmlns:a16="http://schemas.microsoft.com/office/drawing/2014/main" id="{2EEA53F3-0AA9-2E84-F764-B048CBC9971E}"/>
              </a:ext>
            </a:extLst>
          </p:cNvPr>
          <p:cNvSpPr>
            <a:spLocks noGrp="1"/>
          </p:cNvSpPr>
          <p:nvPr>
            <p:ph type="body" sz="quarter" idx="20"/>
          </p:nvPr>
        </p:nvSpPr>
        <p:spPr>
          <a:xfrm>
            <a:off x="915433" y="4167808"/>
            <a:ext cx="4886515" cy="1559764"/>
          </a:xfrm>
          <a:prstGeom prst="rect">
            <a:avLst/>
          </a:prstGeom>
        </p:spPr>
        <p:txBody>
          <a:bodyPr anchor="t"/>
          <a:lstStyle>
            <a:lvl1pPr marL="0" indent="0">
              <a:buClr>
                <a:schemeClr val="accent1"/>
              </a:buClr>
              <a:buFont typeface="+mj-lt"/>
              <a:buNone/>
              <a:defRPr lang="en-US" sz="24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marL="0" lvl="0" indent="0" algn="l" defTabSz="914400" rtl="0" eaLnBrk="1" latinLnBrk="0" hangingPunct="1">
              <a:lnSpc>
                <a:spcPct val="90000"/>
              </a:lnSpc>
              <a:spcBef>
                <a:spcPts val="1000"/>
              </a:spcBef>
              <a:buClr>
                <a:schemeClr val="accent1"/>
              </a:buClr>
              <a:buFont typeface="+mj-lt"/>
              <a:buNone/>
            </a:pPr>
            <a:r>
              <a:rPr lang="en-US" dirty="0"/>
              <a:t>Click to edit Master text styles</a:t>
            </a:r>
          </a:p>
        </p:txBody>
      </p:sp>
      <p:sp>
        <p:nvSpPr>
          <p:cNvPr id="35" name="TextBox 34">
            <a:extLst>
              <a:ext uri="{FF2B5EF4-FFF2-40B4-BE49-F238E27FC236}">
                <a16:creationId xmlns:a16="http://schemas.microsoft.com/office/drawing/2014/main" id="{91FF18A9-878B-A602-F364-0CEA36C20785}"/>
              </a:ext>
            </a:extLst>
          </p:cNvPr>
          <p:cNvSpPr txBox="1"/>
          <p:nvPr userDrawn="1"/>
        </p:nvSpPr>
        <p:spPr>
          <a:xfrm>
            <a:off x="704866" y="1871974"/>
            <a:ext cx="5295354" cy="559256"/>
          </a:xfrm>
          <a:prstGeom prst="rect">
            <a:avLst/>
          </a:prstGeom>
          <a:noFill/>
          <a:effectLst/>
        </p:spPr>
        <p:txBody>
          <a:bodyPr wrap="square" rtlCol="0" anchor="ctr">
            <a:spAutoFit/>
          </a:bodyPr>
          <a:lstStyle/>
          <a:p>
            <a:pPr algn="r">
              <a:lnSpc>
                <a:spcPts val="2500"/>
              </a:lnSpc>
            </a:pPr>
            <a:r>
              <a:rPr lang="en-US" sz="6000" b="1" dirty="0">
                <a:solidFill>
                  <a:schemeClr val="accent1">
                    <a:alpha val="29707"/>
                  </a:schemeClr>
                </a:solidFill>
                <a:effectLst/>
                <a:latin typeface="Avenir Heavy" panose="02000503020000020003" pitchFamily="2" charset="0"/>
                <a:ea typeface="Open Sans Semibold" panose="020B0706030804020204" pitchFamily="34" charset="0"/>
                <a:cs typeface="Open Sans Semibold" panose="020B0706030804020204" pitchFamily="34" charset="0"/>
              </a:rPr>
              <a:t>01</a:t>
            </a:r>
            <a:endParaRPr lang="en-US" sz="6000" b="1" dirty="0">
              <a:solidFill>
                <a:schemeClr val="accent1">
                  <a:alpha val="29707"/>
                </a:schemeClr>
              </a:solidFill>
              <a:latin typeface="Avenir Heavy" panose="02000503020000020003" pitchFamily="2" charset="0"/>
              <a:ea typeface="Open Sans Semibold" panose="020B0706030804020204" pitchFamily="34" charset="0"/>
              <a:cs typeface="Open Sans Semibold" panose="020B0706030804020204" pitchFamily="34" charset="0"/>
            </a:endParaRPr>
          </a:p>
        </p:txBody>
      </p:sp>
      <p:sp>
        <p:nvSpPr>
          <p:cNvPr id="37" name="TextBox 36">
            <a:extLst>
              <a:ext uri="{FF2B5EF4-FFF2-40B4-BE49-F238E27FC236}">
                <a16:creationId xmlns:a16="http://schemas.microsoft.com/office/drawing/2014/main" id="{10747D71-F95F-CBFD-108D-E2B30C49D6F0}"/>
              </a:ext>
            </a:extLst>
          </p:cNvPr>
          <p:cNvSpPr txBox="1"/>
          <p:nvPr userDrawn="1"/>
        </p:nvSpPr>
        <p:spPr>
          <a:xfrm>
            <a:off x="6184285" y="1871974"/>
            <a:ext cx="5105109" cy="559256"/>
          </a:xfrm>
          <a:prstGeom prst="rect">
            <a:avLst/>
          </a:prstGeom>
          <a:noFill/>
          <a:effectLst/>
        </p:spPr>
        <p:txBody>
          <a:bodyPr wrap="square" rtlCol="0" anchor="ctr">
            <a:spAutoFit/>
          </a:bodyPr>
          <a:lstStyle/>
          <a:p>
            <a:pPr algn="r">
              <a:lnSpc>
                <a:spcPts val="2500"/>
              </a:lnSpc>
            </a:pPr>
            <a:r>
              <a:rPr lang="en-US" sz="6000" b="1" dirty="0">
                <a:solidFill>
                  <a:schemeClr val="accent1">
                    <a:alpha val="29707"/>
                  </a:schemeClr>
                </a:solidFill>
                <a:effectLst/>
                <a:latin typeface="Avenir Heavy" panose="02000503020000020003" pitchFamily="2" charset="0"/>
                <a:ea typeface="Open Sans Semibold" panose="020B0706030804020204" pitchFamily="34" charset="0"/>
                <a:cs typeface="Open Sans Semibold" panose="020B0706030804020204" pitchFamily="34" charset="0"/>
              </a:rPr>
              <a:t>02</a:t>
            </a:r>
            <a:endParaRPr lang="en-US" sz="6000" b="1" dirty="0">
              <a:solidFill>
                <a:schemeClr val="accent1">
                  <a:alpha val="29707"/>
                </a:schemeClr>
              </a:solidFill>
              <a:latin typeface="Avenir Heavy" panose="02000503020000020003" pitchFamily="2" charset="0"/>
              <a:ea typeface="Open Sans Semibold" panose="020B0706030804020204" pitchFamily="34" charset="0"/>
              <a:cs typeface="Open Sans Semibold" panose="020B0706030804020204" pitchFamily="34" charset="0"/>
            </a:endParaRPr>
          </a:p>
        </p:txBody>
      </p:sp>
      <p:sp>
        <p:nvSpPr>
          <p:cNvPr id="44" name="Subtitle 2">
            <a:extLst>
              <a:ext uri="{FF2B5EF4-FFF2-40B4-BE49-F238E27FC236}">
                <a16:creationId xmlns:a16="http://schemas.microsoft.com/office/drawing/2014/main" id="{5B35ECA1-B23E-14FB-1EC5-8E4D3B81A139}"/>
              </a:ext>
            </a:extLst>
          </p:cNvPr>
          <p:cNvSpPr>
            <a:spLocks noGrp="1"/>
          </p:cNvSpPr>
          <p:nvPr>
            <p:ph type="subTitle" idx="14"/>
          </p:nvPr>
        </p:nvSpPr>
        <p:spPr>
          <a:xfrm>
            <a:off x="895110" y="3074592"/>
            <a:ext cx="4886515" cy="963262"/>
          </a:xfrm>
          <a:prstGeom prst="rect">
            <a:avLst/>
          </a:prstGeom>
        </p:spPr>
        <p:txBody>
          <a:bodyPr/>
          <a:lstStyle>
            <a:lvl1pPr marL="0" indent="0" algn="l">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R" dirty="0"/>
          </a:p>
        </p:txBody>
      </p:sp>
      <p:sp>
        <p:nvSpPr>
          <p:cNvPr id="49" name="Text Placeholder 47">
            <a:extLst>
              <a:ext uri="{FF2B5EF4-FFF2-40B4-BE49-F238E27FC236}">
                <a16:creationId xmlns:a16="http://schemas.microsoft.com/office/drawing/2014/main" id="{B7D3D65A-EA10-B196-69F6-216BCD908EB5}"/>
              </a:ext>
            </a:extLst>
          </p:cNvPr>
          <p:cNvSpPr>
            <a:spLocks noGrp="1"/>
          </p:cNvSpPr>
          <p:nvPr>
            <p:ph type="body" sz="quarter" idx="21" hasCustomPrompt="1"/>
          </p:nvPr>
        </p:nvSpPr>
        <p:spPr>
          <a:xfrm>
            <a:off x="6425243" y="3074592"/>
            <a:ext cx="4625477" cy="946150"/>
          </a:xfrm>
          <a:prstGeom prst="rect">
            <a:avLst/>
          </a:prstGeom>
        </p:spPr>
        <p:txBody>
          <a:bodyPr/>
          <a:lstStyle>
            <a:lvl1pPr marL="0" indent="0">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stStyle>
          <a:p>
            <a:r>
              <a:rPr lang="en-US" dirty="0"/>
              <a:t>Click to edit Master subtitle style</a:t>
            </a:r>
            <a:endParaRPr lang="en-AR" dirty="0"/>
          </a:p>
        </p:txBody>
      </p:sp>
      <p:sp>
        <p:nvSpPr>
          <p:cNvPr id="2" name="Freeform 1">
            <a:extLst>
              <a:ext uri="{FF2B5EF4-FFF2-40B4-BE49-F238E27FC236}">
                <a16:creationId xmlns:a16="http://schemas.microsoft.com/office/drawing/2014/main" id="{A01DFED5-716D-DF49-9DC1-BB4C741317D3}"/>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 name="Google Shape;141;p33">
            <a:extLst>
              <a:ext uri="{FF2B5EF4-FFF2-40B4-BE49-F238E27FC236}">
                <a16:creationId xmlns:a16="http://schemas.microsoft.com/office/drawing/2014/main" id="{2CC37865-DA48-940C-FC4C-439D8E401474}"/>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4" name="Picture 3" descr="A black background with white text&#10;&#10;Description automatically generated">
            <a:extLst>
              <a:ext uri="{FF2B5EF4-FFF2-40B4-BE49-F238E27FC236}">
                <a16:creationId xmlns:a16="http://schemas.microsoft.com/office/drawing/2014/main" id="{9E8B64C1-F242-2D7F-3984-3BED9710E7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49861147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5_Title Slide">
    <p:bg>
      <p:bgPr>
        <a:solidFill>
          <a:schemeClr val="bg1"/>
        </a:solidFill>
        <a:effectLst/>
      </p:bgPr>
    </p:bg>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31E87587-9155-90B4-666E-2110C763DB76}"/>
              </a:ext>
            </a:extLst>
          </p:cNvPr>
          <p:cNvSpPr/>
          <p:nvPr userDrawn="1"/>
        </p:nvSpPr>
        <p:spPr>
          <a:xfrm>
            <a:off x="698400" y="1418732"/>
            <a:ext cx="3473534" cy="4020535"/>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27" name="Rounded Rectangle 26">
            <a:extLst>
              <a:ext uri="{FF2B5EF4-FFF2-40B4-BE49-F238E27FC236}">
                <a16:creationId xmlns:a16="http://schemas.microsoft.com/office/drawing/2014/main" id="{3685BFCB-7126-B981-2CFA-F79D9F8F2261}"/>
              </a:ext>
            </a:extLst>
          </p:cNvPr>
          <p:cNvSpPr/>
          <p:nvPr userDrawn="1"/>
        </p:nvSpPr>
        <p:spPr>
          <a:xfrm>
            <a:off x="4356000" y="1418732"/>
            <a:ext cx="3473534" cy="4020535"/>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0" name="Rounded Rectangle 29">
            <a:extLst>
              <a:ext uri="{FF2B5EF4-FFF2-40B4-BE49-F238E27FC236}">
                <a16:creationId xmlns:a16="http://schemas.microsoft.com/office/drawing/2014/main" id="{01BD17B1-D694-998B-AE9F-2D2830AA0CB0}"/>
              </a:ext>
            </a:extLst>
          </p:cNvPr>
          <p:cNvSpPr/>
          <p:nvPr userDrawn="1"/>
        </p:nvSpPr>
        <p:spPr>
          <a:xfrm>
            <a:off x="8013600" y="1418732"/>
            <a:ext cx="3473534" cy="4020535"/>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2" name="Title 1">
            <a:extLst>
              <a:ext uri="{FF2B5EF4-FFF2-40B4-BE49-F238E27FC236}">
                <a16:creationId xmlns:a16="http://schemas.microsoft.com/office/drawing/2014/main" id="{3EDD140C-4382-0482-792E-7F55E257DE1F}"/>
              </a:ext>
            </a:extLst>
          </p:cNvPr>
          <p:cNvSpPr>
            <a:spLocks noGrp="1"/>
          </p:cNvSpPr>
          <p:nvPr>
            <p:ph type="title"/>
          </p:nvPr>
        </p:nvSpPr>
        <p:spPr>
          <a:xfrm>
            <a:off x="609338" y="552077"/>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36" name="Text Placeholder 32">
            <a:extLst>
              <a:ext uri="{FF2B5EF4-FFF2-40B4-BE49-F238E27FC236}">
                <a16:creationId xmlns:a16="http://schemas.microsoft.com/office/drawing/2014/main" id="{5AE0259E-FBF7-5899-218D-DDD789623745}"/>
              </a:ext>
            </a:extLst>
          </p:cNvPr>
          <p:cNvSpPr>
            <a:spLocks noGrp="1"/>
          </p:cNvSpPr>
          <p:nvPr>
            <p:ph type="body" sz="quarter" idx="16"/>
          </p:nvPr>
        </p:nvSpPr>
        <p:spPr>
          <a:xfrm>
            <a:off x="4569845" y="4167790"/>
            <a:ext cx="3100482" cy="1050969"/>
          </a:xfrm>
          <a:prstGeom prst="rect">
            <a:avLst/>
          </a:prstGeom>
        </p:spPr>
        <p:txBody>
          <a:bodyPr anchor="t"/>
          <a:lstStyle>
            <a:lvl1pPr marL="0" indent="0">
              <a:buClr>
                <a:schemeClr val="accent1"/>
              </a:buClr>
              <a:buFont typeface="+mj-lt"/>
              <a:buNone/>
              <a:defRPr lang="en-US" sz="24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marL="0" lvl="0" indent="0" algn="l" defTabSz="914400" rtl="0" eaLnBrk="1" latinLnBrk="0" hangingPunct="1">
              <a:lnSpc>
                <a:spcPct val="90000"/>
              </a:lnSpc>
              <a:spcBef>
                <a:spcPts val="1000"/>
              </a:spcBef>
              <a:buClr>
                <a:schemeClr val="accent1"/>
              </a:buClr>
              <a:buFont typeface="+mj-lt"/>
              <a:buNone/>
            </a:pPr>
            <a:r>
              <a:rPr lang="en-US" dirty="0"/>
              <a:t>Click to edit Master text styles</a:t>
            </a:r>
          </a:p>
        </p:txBody>
      </p:sp>
      <p:sp>
        <p:nvSpPr>
          <p:cNvPr id="61" name="Text Placeholder 32">
            <a:extLst>
              <a:ext uri="{FF2B5EF4-FFF2-40B4-BE49-F238E27FC236}">
                <a16:creationId xmlns:a16="http://schemas.microsoft.com/office/drawing/2014/main" id="{B2557099-38F4-C5A9-4297-A898EFE16D21}"/>
              </a:ext>
            </a:extLst>
          </p:cNvPr>
          <p:cNvSpPr>
            <a:spLocks noGrp="1"/>
          </p:cNvSpPr>
          <p:nvPr>
            <p:ph type="body" sz="quarter" idx="17"/>
          </p:nvPr>
        </p:nvSpPr>
        <p:spPr>
          <a:xfrm>
            <a:off x="8203221" y="4156387"/>
            <a:ext cx="3053023" cy="1050120"/>
          </a:xfrm>
          <a:prstGeom prst="rect">
            <a:avLst/>
          </a:prstGeom>
        </p:spPr>
        <p:txBody>
          <a:bodyPr anchor="t"/>
          <a:lstStyle>
            <a:lvl1pPr>
              <a:defRPr lang="en-US" sz="2400" spc="50" dirty="0">
                <a:latin typeface="Avenir" panose="02000503020000020003" pitchFamily="2" charset="0"/>
                <a:ea typeface="Open Sans" panose="020B0606030504020204" pitchFamily="34" charset="0"/>
                <a:cs typeface="Open Sans" panose="020B0606030504020204" pitchFamily="34" charset="0"/>
              </a:defRPr>
            </a:lvl1pPr>
          </a:lstStyle>
          <a:p>
            <a:pPr marL="0" lvl="0" indent="0">
              <a:buClr>
                <a:schemeClr val="accent1"/>
              </a:buClr>
              <a:buFont typeface="+mj-lt"/>
              <a:buNone/>
            </a:pPr>
            <a:r>
              <a:rPr lang="en-US" dirty="0"/>
              <a:t>Click to edit Master text styles</a:t>
            </a:r>
          </a:p>
        </p:txBody>
      </p:sp>
      <p:sp>
        <p:nvSpPr>
          <p:cNvPr id="15" name="Text Placeholder 32">
            <a:extLst>
              <a:ext uri="{FF2B5EF4-FFF2-40B4-BE49-F238E27FC236}">
                <a16:creationId xmlns:a16="http://schemas.microsoft.com/office/drawing/2014/main" id="{2EEA53F3-0AA9-2E84-F764-B048CBC9971E}"/>
              </a:ext>
            </a:extLst>
          </p:cNvPr>
          <p:cNvSpPr>
            <a:spLocks noGrp="1"/>
          </p:cNvSpPr>
          <p:nvPr>
            <p:ph type="body" sz="quarter" idx="20"/>
          </p:nvPr>
        </p:nvSpPr>
        <p:spPr>
          <a:xfrm>
            <a:off x="895110" y="4167808"/>
            <a:ext cx="3045933" cy="1058225"/>
          </a:xfrm>
          <a:prstGeom prst="rect">
            <a:avLst/>
          </a:prstGeom>
        </p:spPr>
        <p:txBody>
          <a:bodyPr anchor="t"/>
          <a:lstStyle>
            <a:lvl1pPr marL="0" indent="0">
              <a:buClr>
                <a:schemeClr val="accent1"/>
              </a:buClr>
              <a:buFont typeface="+mj-lt"/>
              <a:buNone/>
              <a:defRPr lang="en-US" sz="24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marL="0" lvl="0" indent="0" algn="l" defTabSz="914400" rtl="0" eaLnBrk="1" latinLnBrk="0" hangingPunct="1">
              <a:lnSpc>
                <a:spcPct val="90000"/>
              </a:lnSpc>
              <a:spcBef>
                <a:spcPts val="1000"/>
              </a:spcBef>
              <a:buClr>
                <a:schemeClr val="accent1"/>
              </a:buClr>
              <a:buFont typeface="+mj-lt"/>
              <a:buNone/>
            </a:pPr>
            <a:r>
              <a:rPr lang="en-US" dirty="0"/>
              <a:t>Click to edit Master text styles</a:t>
            </a:r>
          </a:p>
        </p:txBody>
      </p:sp>
      <p:sp>
        <p:nvSpPr>
          <p:cNvPr id="35" name="TextBox 34">
            <a:extLst>
              <a:ext uri="{FF2B5EF4-FFF2-40B4-BE49-F238E27FC236}">
                <a16:creationId xmlns:a16="http://schemas.microsoft.com/office/drawing/2014/main" id="{91FF18A9-878B-A602-F364-0CEA36C20785}"/>
              </a:ext>
            </a:extLst>
          </p:cNvPr>
          <p:cNvSpPr txBox="1"/>
          <p:nvPr userDrawn="1"/>
        </p:nvSpPr>
        <p:spPr>
          <a:xfrm>
            <a:off x="704866" y="1871974"/>
            <a:ext cx="3467068" cy="559256"/>
          </a:xfrm>
          <a:prstGeom prst="rect">
            <a:avLst/>
          </a:prstGeom>
          <a:noFill/>
          <a:effectLst/>
        </p:spPr>
        <p:txBody>
          <a:bodyPr wrap="square" rtlCol="0" anchor="ctr">
            <a:spAutoFit/>
          </a:bodyPr>
          <a:lstStyle/>
          <a:p>
            <a:pPr algn="r">
              <a:lnSpc>
                <a:spcPts val="2500"/>
              </a:lnSpc>
            </a:pPr>
            <a:r>
              <a:rPr lang="en-US" sz="6000" b="1" dirty="0">
                <a:solidFill>
                  <a:schemeClr val="accent1">
                    <a:alpha val="29707"/>
                  </a:schemeClr>
                </a:solidFill>
                <a:effectLst/>
                <a:latin typeface="Avenir Heavy" panose="02000503020000020003" pitchFamily="2" charset="0"/>
                <a:ea typeface="Open Sans Semibold" panose="020B0706030804020204" pitchFamily="34" charset="0"/>
                <a:cs typeface="Open Sans Semibold" panose="020B0706030804020204" pitchFamily="34" charset="0"/>
              </a:rPr>
              <a:t>01</a:t>
            </a:r>
            <a:endParaRPr lang="en-US" sz="6000" b="1" dirty="0">
              <a:solidFill>
                <a:schemeClr val="accent1">
                  <a:alpha val="29707"/>
                </a:schemeClr>
              </a:solidFill>
              <a:latin typeface="Avenir Heavy" panose="02000503020000020003" pitchFamily="2" charset="0"/>
              <a:ea typeface="Open Sans Semibold" panose="020B0706030804020204" pitchFamily="34" charset="0"/>
              <a:cs typeface="Open Sans Semibold" panose="020B0706030804020204" pitchFamily="34" charset="0"/>
            </a:endParaRPr>
          </a:p>
        </p:txBody>
      </p:sp>
      <p:sp>
        <p:nvSpPr>
          <p:cNvPr id="37" name="TextBox 36">
            <a:extLst>
              <a:ext uri="{FF2B5EF4-FFF2-40B4-BE49-F238E27FC236}">
                <a16:creationId xmlns:a16="http://schemas.microsoft.com/office/drawing/2014/main" id="{10747D71-F95F-CBFD-108D-E2B30C49D6F0}"/>
              </a:ext>
            </a:extLst>
          </p:cNvPr>
          <p:cNvSpPr txBox="1"/>
          <p:nvPr userDrawn="1"/>
        </p:nvSpPr>
        <p:spPr>
          <a:xfrm>
            <a:off x="4348506" y="1871974"/>
            <a:ext cx="3467068" cy="559256"/>
          </a:xfrm>
          <a:prstGeom prst="rect">
            <a:avLst/>
          </a:prstGeom>
          <a:noFill/>
          <a:effectLst/>
        </p:spPr>
        <p:txBody>
          <a:bodyPr wrap="square" rtlCol="0" anchor="ctr">
            <a:spAutoFit/>
          </a:bodyPr>
          <a:lstStyle/>
          <a:p>
            <a:pPr algn="r">
              <a:lnSpc>
                <a:spcPts val="2500"/>
              </a:lnSpc>
            </a:pPr>
            <a:r>
              <a:rPr lang="en-US" sz="6000" b="1" dirty="0">
                <a:solidFill>
                  <a:schemeClr val="accent1">
                    <a:alpha val="29707"/>
                  </a:schemeClr>
                </a:solidFill>
                <a:effectLst/>
                <a:latin typeface="Avenir Heavy" panose="02000503020000020003" pitchFamily="2" charset="0"/>
                <a:ea typeface="Open Sans Semibold" panose="020B0706030804020204" pitchFamily="34" charset="0"/>
                <a:cs typeface="Open Sans Semibold" panose="020B0706030804020204" pitchFamily="34" charset="0"/>
              </a:rPr>
              <a:t>02</a:t>
            </a:r>
            <a:endParaRPr lang="en-US" sz="6000" b="1" dirty="0">
              <a:solidFill>
                <a:schemeClr val="accent1">
                  <a:alpha val="29707"/>
                </a:schemeClr>
              </a:solidFill>
              <a:latin typeface="Avenir Heavy" panose="02000503020000020003" pitchFamily="2" charset="0"/>
              <a:ea typeface="Open Sans Semibold" panose="020B0706030804020204" pitchFamily="34" charset="0"/>
              <a:cs typeface="Open Sans Semibold" panose="020B0706030804020204" pitchFamily="34" charset="0"/>
            </a:endParaRPr>
          </a:p>
        </p:txBody>
      </p:sp>
      <p:sp>
        <p:nvSpPr>
          <p:cNvPr id="38" name="TextBox 37">
            <a:extLst>
              <a:ext uri="{FF2B5EF4-FFF2-40B4-BE49-F238E27FC236}">
                <a16:creationId xmlns:a16="http://schemas.microsoft.com/office/drawing/2014/main" id="{3C200D00-2395-C520-2E7A-8FB5A70A85D9}"/>
              </a:ext>
            </a:extLst>
          </p:cNvPr>
          <p:cNvSpPr txBox="1"/>
          <p:nvPr userDrawn="1"/>
        </p:nvSpPr>
        <p:spPr>
          <a:xfrm>
            <a:off x="8006106" y="1871974"/>
            <a:ext cx="3467068" cy="559256"/>
          </a:xfrm>
          <a:prstGeom prst="rect">
            <a:avLst/>
          </a:prstGeom>
          <a:noFill/>
          <a:effectLst/>
        </p:spPr>
        <p:txBody>
          <a:bodyPr wrap="square" rtlCol="0" anchor="ctr">
            <a:spAutoFit/>
          </a:bodyPr>
          <a:lstStyle/>
          <a:p>
            <a:pPr algn="r">
              <a:lnSpc>
                <a:spcPts val="2500"/>
              </a:lnSpc>
            </a:pPr>
            <a:r>
              <a:rPr lang="en-US" sz="6000" b="1" dirty="0">
                <a:solidFill>
                  <a:schemeClr val="accent1">
                    <a:alpha val="29707"/>
                  </a:schemeClr>
                </a:solidFill>
                <a:effectLst/>
                <a:latin typeface="Avenir Heavy" panose="02000503020000020003" pitchFamily="2" charset="0"/>
                <a:ea typeface="Open Sans Semibold" panose="020B0706030804020204" pitchFamily="34" charset="0"/>
                <a:cs typeface="Open Sans Semibold" panose="020B0706030804020204" pitchFamily="34" charset="0"/>
              </a:rPr>
              <a:t>03</a:t>
            </a:r>
            <a:endParaRPr lang="en-US" sz="6000" b="1" dirty="0">
              <a:solidFill>
                <a:schemeClr val="accent1">
                  <a:alpha val="29707"/>
                </a:schemeClr>
              </a:solidFill>
              <a:latin typeface="Avenir Heavy" panose="02000503020000020003" pitchFamily="2" charset="0"/>
              <a:ea typeface="Open Sans Semibold" panose="020B0706030804020204" pitchFamily="34" charset="0"/>
              <a:cs typeface="Open Sans Semibold" panose="020B0706030804020204" pitchFamily="34" charset="0"/>
            </a:endParaRPr>
          </a:p>
        </p:txBody>
      </p:sp>
      <p:sp>
        <p:nvSpPr>
          <p:cNvPr id="44" name="Subtitle 2">
            <a:extLst>
              <a:ext uri="{FF2B5EF4-FFF2-40B4-BE49-F238E27FC236}">
                <a16:creationId xmlns:a16="http://schemas.microsoft.com/office/drawing/2014/main" id="{5B35ECA1-B23E-14FB-1EC5-8E4D3B81A139}"/>
              </a:ext>
            </a:extLst>
          </p:cNvPr>
          <p:cNvSpPr>
            <a:spLocks noGrp="1"/>
          </p:cNvSpPr>
          <p:nvPr>
            <p:ph type="subTitle" idx="14"/>
          </p:nvPr>
        </p:nvSpPr>
        <p:spPr>
          <a:xfrm>
            <a:off x="895110" y="3074592"/>
            <a:ext cx="3066255" cy="963262"/>
          </a:xfrm>
          <a:prstGeom prst="rect">
            <a:avLst/>
          </a:prstGeom>
        </p:spPr>
        <p:txBody>
          <a:bodyPr/>
          <a:lstStyle>
            <a:lvl1pPr marL="0" indent="0" algn="l">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R" dirty="0"/>
          </a:p>
        </p:txBody>
      </p:sp>
      <p:sp>
        <p:nvSpPr>
          <p:cNvPr id="49" name="Text Placeholder 47">
            <a:extLst>
              <a:ext uri="{FF2B5EF4-FFF2-40B4-BE49-F238E27FC236}">
                <a16:creationId xmlns:a16="http://schemas.microsoft.com/office/drawing/2014/main" id="{B7D3D65A-EA10-B196-69F6-216BCD908EB5}"/>
              </a:ext>
            </a:extLst>
          </p:cNvPr>
          <p:cNvSpPr>
            <a:spLocks noGrp="1"/>
          </p:cNvSpPr>
          <p:nvPr>
            <p:ph type="body" sz="quarter" idx="21" hasCustomPrompt="1"/>
          </p:nvPr>
        </p:nvSpPr>
        <p:spPr>
          <a:xfrm>
            <a:off x="4589463" y="3074592"/>
            <a:ext cx="3101975" cy="946150"/>
          </a:xfrm>
          <a:prstGeom prst="rect">
            <a:avLst/>
          </a:prstGeom>
        </p:spPr>
        <p:txBody>
          <a:bodyPr/>
          <a:lstStyle>
            <a:lvl1pPr marL="0" indent="0">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stStyle>
          <a:p>
            <a:r>
              <a:rPr lang="en-US" dirty="0"/>
              <a:t>Click to edit Master subtitle style</a:t>
            </a:r>
            <a:endParaRPr lang="en-AR" dirty="0"/>
          </a:p>
        </p:txBody>
      </p:sp>
      <p:sp>
        <p:nvSpPr>
          <p:cNvPr id="53" name="Text Placeholder 47">
            <a:extLst>
              <a:ext uri="{FF2B5EF4-FFF2-40B4-BE49-F238E27FC236}">
                <a16:creationId xmlns:a16="http://schemas.microsoft.com/office/drawing/2014/main" id="{C4AE7718-632E-322A-DA04-201C2B5E7B15}"/>
              </a:ext>
            </a:extLst>
          </p:cNvPr>
          <p:cNvSpPr>
            <a:spLocks noGrp="1"/>
          </p:cNvSpPr>
          <p:nvPr>
            <p:ph type="body" sz="quarter" idx="22" hasCustomPrompt="1"/>
          </p:nvPr>
        </p:nvSpPr>
        <p:spPr>
          <a:xfrm>
            <a:off x="8210729" y="3074592"/>
            <a:ext cx="3101975" cy="946150"/>
          </a:xfrm>
          <a:prstGeom prst="rect">
            <a:avLst/>
          </a:prstGeom>
        </p:spPr>
        <p:txBody>
          <a:bodyPr/>
          <a:lstStyle>
            <a:lvl1pPr marL="0" indent="0">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stStyle>
          <a:p>
            <a:r>
              <a:rPr lang="en-US" dirty="0"/>
              <a:t>Click to edit Master subtitle style</a:t>
            </a:r>
            <a:endParaRPr lang="en-AR" dirty="0"/>
          </a:p>
        </p:txBody>
      </p:sp>
      <p:sp>
        <p:nvSpPr>
          <p:cNvPr id="54" name="Text Placeholder 32">
            <a:extLst>
              <a:ext uri="{FF2B5EF4-FFF2-40B4-BE49-F238E27FC236}">
                <a16:creationId xmlns:a16="http://schemas.microsoft.com/office/drawing/2014/main" id="{B3717B83-0D46-6907-FCF8-FAA4B90438FA}"/>
              </a:ext>
            </a:extLst>
          </p:cNvPr>
          <p:cNvSpPr>
            <a:spLocks noGrp="1"/>
          </p:cNvSpPr>
          <p:nvPr>
            <p:ph type="body" sz="quarter" idx="23" hasCustomPrompt="1"/>
          </p:nvPr>
        </p:nvSpPr>
        <p:spPr>
          <a:xfrm>
            <a:off x="609337" y="5645075"/>
            <a:ext cx="6881475" cy="321618"/>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notes styles</a:t>
            </a:r>
            <a:endParaRPr lang="en-AR" dirty="0"/>
          </a:p>
        </p:txBody>
      </p:sp>
      <p:sp>
        <p:nvSpPr>
          <p:cNvPr id="2" name="Freeform 1">
            <a:extLst>
              <a:ext uri="{FF2B5EF4-FFF2-40B4-BE49-F238E27FC236}">
                <a16:creationId xmlns:a16="http://schemas.microsoft.com/office/drawing/2014/main" id="{7B0FE756-EF73-AC0C-77BB-C05639020E1E}"/>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 name="Google Shape;141;p33">
            <a:extLst>
              <a:ext uri="{FF2B5EF4-FFF2-40B4-BE49-F238E27FC236}">
                <a16:creationId xmlns:a16="http://schemas.microsoft.com/office/drawing/2014/main" id="{EB3F98AD-F20E-6165-A4E1-EF7FF4A1D41B}"/>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4" name="Picture 3" descr="A black background with white text&#10;&#10;Description automatically generated">
            <a:extLst>
              <a:ext uri="{FF2B5EF4-FFF2-40B4-BE49-F238E27FC236}">
                <a16:creationId xmlns:a16="http://schemas.microsoft.com/office/drawing/2014/main" id="{C8A96E62-9219-1FDC-3237-8CEBA7BCC3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27048948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bg1"/>
        </a:soli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21D62C4-9C5D-F12B-FB3E-7036B2E312CB}"/>
              </a:ext>
            </a:extLst>
          </p:cNvPr>
          <p:cNvSpPr/>
          <p:nvPr/>
        </p:nvSpPr>
        <p:spPr>
          <a:xfrm>
            <a:off x="4359233" y="1856803"/>
            <a:ext cx="3473534" cy="4003996"/>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21" name="Rounded Rectangle 20">
            <a:extLst>
              <a:ext uri="{FF2B5EF4-FFF2-40B4-BE49-F238E27FC236}">
                <a16:creationId xmlns:a16="http://schemas.microsoft.com/office/drawing/2014/main" id="{B83B35EC-36D0-D802-A407-375AA6F5DC8F}"/>
              </a:ext>
            </a:extLst>
          </p:cNvPr>
          <p:cNvSpPr/>
          <p:nvPr/>
        </p:nvSpPr>
        <p:spPr>
          <a:xfrm>
            <a:off x="8020066" y="1856803"/>
            <a:ext cx="3473534" cy="4027113"/>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2" name="Title 1">
            <a:extLst>
              <a:ext uri="{FF2B5EF4-FFF2-40B4-BE49-F238E27FC236}">
                <a16:creationId xmlns:a16="http://schemas.microsoft.com/office/drawing/2014/main" id="{3EDD140C-4382-0482-792E-7F55E257DE1F}"/>
              </a:ext>
            </a:extLst>
          </p:cNvPr>
          <p:cNvSpPr>
            <a:spLocks noGrp="1"/>
          </p:cNvSpPr>
          <p:nvPr>
            <p:ph type="title"/>
          </p:nvPr>
        </p:nvSpPr>
        <p:spPr>
          <a:xfrm>
            <a:off x="609338" y="499830"/>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33" name="Subtitle 2">
            <a:extLst>
              <a:ext uri="{FF2B5EF4-FFF2-40B4-BE49-F238E27FC236}">
                <a16:creationId xmlns:a16="http://schemas.microsoft.com/office/drawing/2014/main" id="{EA4ECC1A-D809-D402-7317-9350848BD0E7}"/>
              </a:ext>
            </a:extLst>
          </p:cNvPr>
          <p:cNvSpPr>
            <a:spLocks noGrp="1"/>
          </p:cNvSpPr>
          <p:nvPr>
            <p:ph type="subTitle" idx="1"/>
          </p:nvPr>
        </p:nvSpPr>
        <p:spPr>
          <a:xfrm>
            <a:off x="609338" y="1196433"/>
            <a:ext cx="6013345" cy="382692"/>
          </a:xfrm>
          <a:prstGeom prst="rect">
            <a:avLst/>
          </a:prstGeom>
        </p:spPr>
        <p:txBody>
          <a:bodyPr/>
          <a:lstStyle>
            <a:lvl1pPr marL="0" indent="0" algn="l">
              <a:buNone/>
              <a:defRPr lang="en-US"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6" name="Text Placeholder 32">
            <a:extLst>
              <a:ext uri="{FF2B5EF4-FFF2-40B4-BE49-F238E27FC236}">
                <a16:creationId xmlns:a16="http://schemas.microsoft.com/office/drawing/2014/main" id="{5AE0259E-FBF7-5899-218D-DDD789623745}"/>
              </a:ext>
            </a:extLst>
          </p:cNvPr>
          <p:cNvSpPr>
            <a:spLocks noGrp="1"/>
          </p:cNvSpPr>
          <p:nvPr>
            <p:ph type="body" sz="quarter" idx="16"/>
          </p:nvPr>
        </p:nvSpPr>
        <p:spPr>
          <a:xfrm>
            <a:off x="4590168" y="2900646"/>
            <a:ext cx="3100482" cy="2787551"/>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61" name="Text Placeholder 32">
            <a:extLst>
              <a:ext uri="{FF2B5EF4-FFF2-40B4-BE49-F238E27FC236}">
                <a16:creationId xmlns:a16="http://schemas.microsoft.com/office/drawing/2014/main" id="{B2557099-38F4-C5A9-4297-A898EFE16D21}"/>
              </a:ext>
            </a:extLst>
          </p:cNvPr>
          <p:cNvSpPr>
            <a:spLocks noGrp="1"/>
          </p:cNvSpPr>
          <p:nvPr>
            <p:ph type="body" sz="quarter" idx="17"/>
          </p:nvPr>
        </p:nvSpPr>
        <p:spPr>
          <a:xfrm>
            <a:off x="8223544" y="2890266"/>
            <a:ext cx="3053023" cy="2785300"/>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2" name="Rounded Rectangle 11">
            <a:extLst>
              <a:ext uri="{FF2B5EF4-FFF2-40B4-BE49-F238E27FC236}">
                <a16:creationId xmlns:a16="http://schemas.microsoft.com/office/drawing/2014/main" id="{94FEE7DD-8FE4-7808-1F1E-F13C87692227}"/>
              </a:ext>
            </a:extLst>
          </p:cNvPr>
          <p:cNvSpPr/>
          <p:nvPr userDrawn="1"/>
        </p:nvSpPr>
        <p:spPr>
          <a:xfrm>
            <a:off x="681754" y="1856802"/>
            <a:ext cx="3473534" cy="400399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15" name="Text Placeholder 32">
            <a:extLst>
              <a:ext uri="{FF2B5EF4-FFF2-40B4-BE49-F238E27FC236}">
                <a16:creationId xmlns:a16="http://schemas.microsoft.com/office/drawing/2014/main" id="{2EEA53F3-0AA9-2E84-F764-B048CBC9971E}"/>
              </a:ext>
            </a:extLst>
          </p:cNvPr>
          <p:cNvSpPr>
            <a:spLocks noGrp="1"/>
          </p:cNvSpPr>
          <p:nvPr>
            <p:ph type="body" sz="quarter" idx="20"/>
          </p:nvPr>
        </p:nvSpPr>
        <p:spPr>
          <a:xfrm>
            <a:off x="915433" y="2891915"/>
            <a:ext cx="3045933" cy="2806797"/>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 name="Freeform 1">
            <a:extLst>
              <a:ext uri="{FF2B5EF4-FFF2-40B4-BE49-F238E27FC236}">
                <a16:creationId xmlns:a16="http://schemas.microsoft.com/office/drawing/2014/main" id="{E1C97511-49EF-E65D-CF7D-129D65DCD7AC}"/>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 name="Google Shape;141;p33">
            <a:extLst>
              <a:ext uri="{FF2B5EF4-FFF2-40B4-BE49-F238E27FC236}">
                <a16:creationId xmlns:a16="http://schemas.microsoft.com/office/drawing/2014/main" id="{FBBBCD74-F863-12B3-ED64-2BDFCC51C07D}"/>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4" name="Picture 3" descr="A black background with white text&#10;&#10;Description automatically generated">
            <a:extLst>
              <a:ext uri="{FF2B5EF4-FFF2-40B4-BE49-F238E27FC236}">
                <a16:creationId xmlns:a16="http://schemas.microsoft.com/office/drawing/2014/main" id="{FE651062-793F-81D9-9FEA-7FEECD6330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398503563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1_Title Slide">
    <p:bg>
      <p:bgPr>
        <a:solidFill>
          <a:schemeClr val="bg1"/>
        </a:soli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21D62C4-9C5D-F12B-FB3E-7036B2E312CB}"/>
              </a:ext>
            </a:extLst>
          </p:cNvPr>
          <p:cNvSpPr/>
          <p:nvPr/>
        </p:nvSpPr>
        <p:spPr>
          <a:xfrm>
            <a:off x="4359233" y="1856803"/>
            <a:ext cx="3473534"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17" name="Rounded Rectangle 16">
            <a:extLst>
              <a:ext uri="{FF2B5EF4-FFF2-40B4-BE49-F238E27FC236}">
                <a16:creationId xmlns:a16="http://schemas.microsoft.com/office/drawing/2014/main" id="{5321099B-0C98-F220-0321-FCBBA40EA97D}"/>
              </a:ext>
            </a:extLst>
          </p:cNvPr>
          <p:cNvSpPr/>
          <p:nvPr/>
        </p:nvSpPr>
        <p:spPr>
          <a:xfrm>
            <a:off x="4359233" y="3929732"/>
            <a:ext cx="3473534"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1" name="Rounded Rectangle 20">
            <a:extLst>
              <a:ext uri="{FF2B5EF4-FFF2-40B4-BE49-F238E27FC236}">
                <a16:creationId xmlns:a16="http://schemas.microsoft.com/office/drawing/2014/main" id="{B83B35EC-36D0-D802-A407-375AA6F5DC8F}"/>
              </a:ext>
            </a:extLst>
          </p:cNvPr>
          <p:cNvSpPr/>
          <p:nvPr/>
        </p:nvSpPr>
        <p:spPr>
          <a:xfrm>
            <a:off x="8020066" y="1856803"/>
            <a:ext cx="3473534"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5" name="Rounded Rectangle 24">
            <a:extLst>
              <a:ext uri="{FF2B5EF4-FFF2-40B4-BE49-F238E27FC236}">
                <a16:creationId xmlns:a16="http://schemas.microsoft.com/office/drawing/2014/main" id="{D12A8F6C-D486-77BC-73CE-43D3482F3C90}"/>
              </a:ext>
            </a:extLst>
          </p:cNvPr>
          <p:cNvSpPr/>
          <p:nvPr/>
        </p:nvSpPr>
        <p:spPr>
          <a:xfrm>
            <a:off x="8020066" y="3952848"/>
            <a:ext cx="3473534"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6" name="Text Placeholder 32">
            <a:extLst>
              <a:ext uri="{FF2B5EF4-FFF2-40B4-BE49-F238E27FC236}">
                <a16:creationId xmlns:a16="http://schemas.microsoft.com/office/drawing/2014/main" id="{5AE0259E-FBF7-5899-218D-DDD789623745}"/>
              </a:ext>
            </a:extLst>
          </p:cNvPr>
          <p:cNvSpPr>
            <a:spLocks noGrp="1"/>
          </p:cNvSpPr>
          <p:nvPr>
            <p:ph type="body" sz="quarter" idx="16"/>
          </p:nvPr>
        </p:nvSpPr>
        <p:spPr>
          <a:xfrm>
            <a:off x="5336720" y="2075176"/>
            <a:ext cx="2353929" cy="1478395"/>
          </a:xfrm>
          <a:prstGeom prst="rect">
            <a:avLst/>
          </a:prstGeom>
        </p:spPr>
        <p:txBody>
          <a:bodyPr anchor="ct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61" name="Text Placeholder 32">
            <a:extLst>
              <a:ext uri="{FF2B5EF4-FFF2-40B4-BE49-F238E27FC236}">
                <a16:creationId xmlns:a16="http://schemas.microsoft.com/office/drawing/2014/main" id="{B2557099-38F4-C5A9-4297-A898EFE16D21}"/>
              </a:ext>
            </a:extLst>
          </p:cNvPr>
          <p:cNvSpPr>
            <a:spLocks noGrp="1"/>
          </p:cNvSpPr>
          <p:nvPr>
            <p:ph type="body" sz="quarter" idx="17"/>
          </p:nvPr>
        </p:nvSpPr>
        <p:spPr>
          <a:xfrm>
            <a:off x="8997553" y="2064969"/>
            <a:ext cx="2279014" cy="1477201"/>
          </a:xfrm>
          <a:prstGeom prst="rect">
            <a:avLst/>
          </a:prstGeom>
        </p:spPr>
        <p:txBody>
          <a:bodyPr anchor="ct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62" name="Text Placeholder 32">
            <a:extLst>
              <a:ext uri="{FF2B5EF4-FFF2-40B4-BE49-F238E27FC236}">
                <a16:creationId xmlns:a16="http://schemas.microsoft.com/office/drawing/2014/main" id="{F0EF93EC-A727-0F3A-5D67-BF75A4EEBB32}"/>
              </a:ext>
            </a:extLst>
          </p:cNvPr>
          <p:cNvSpPr>
            <a:spLocks noGrp="1"/>
          </p:cNvSpPr>
          <p:nvPr>
            <p:ph type="body" sz="quarter" idx="18"/>
          </p:nvPr>
        </p:nvSpPr>
        <p:spPr>
          <a:xfrm>
            <a:off x="5357884" y="4152257"/>
            <a:ext cx="2280962" cy="1477202"/>
          </a:xfrm>
          <a:prstGeom prst="rect">
            <a:avLst/>
          </a:prstGeom>
        </p:spPr>
        <p:txBody>
          <a:bodyPr anchor="ct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63" name="Text Placeholder 32">
            <a:extLst>
              <a:ext uri="{FF2B5EF4-FFF2-40B4-BE49-F238E27FC236}">
                <a16:creationId xmlns:a16="http://schemas.microsoft.com/office/drawing/2014/main" id="{71EFA4CA-683F-B2EF-7281-313C70AC6027}"/>
              </a:ext>
            </a:extLst>
          </p:cNvPr>
          <p:cNvSpPr>
            <a:spLocks noGrp="1"/>
          </p:cNvSpPr>
          <p:nvPr>
            <p:ph type="body" sz="quarter" idx="19"/>
          </p:nvPr>
        </p:nvSpPr>
        <p:spPr>
          <a:xfrm>
            <a:off x="8997553" y="4152256"/>
            <a:ext cx="2279014" cy="1473051"/>
          </a:xfrm>
          <a:prstGeom prst="rect">
            <a:avLst/>
          </a:prstGeom>
        </p:spPr>
        <p:txBody>
          <a:bodyPr anchor="ct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2" name="Rounded Rectangle 11">
            <a:extLst>
              <a:ext uri="{FF2B5EF4-FFF2-40B4-BE49-F238E27FC236}">
                <a16:creationId xmlns:a16="http://schemas.microsoft.com/office/drawing/2014/main" id="{94FEE7DD-8FE4-7808-1F1E-F13C87692227}"/>
              </a:ext>
            </a:extLst>
          </p:cNvPr>
          <p:cNvSpPr/>
          <p:nvPr userDrawn="1"/>
        </p:nvSpPr>
        <p:spPr>
          <a:xfrm>
            <a:off x="681754" y="1856803"/>
            <a:ext cx="3473534"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14" name="Rounded Rectangle 13">
            <a:extLst>
              <a:ext uri="{FF2B5EF4-FFF2-40B4-BE49-F238E27FC236}">
                <a16:creationId xmlns:a16="http://schemas.microsoft.com/office/drawing/2014/main" id="{7299ABCE-3817-ADC4-F1A8-04C6DC54D98C}"/>
              </a:ext>
            </a:extLst>
          </p:cNvPr>
          <p:cNvSpPr/>
          <p:nvPr userDrawn="1"/>
        </p:nvSpPr>
        <p:spPr>
          <a:xfrm>
            <a:off x="681754" y="3929732"/>
            <a:ext cx="3473534"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15" name="Text Placeholder 32">
            <a:extLst>
              <a:ext uri="{FF2B5EF4-FFF2-40B4-BE49-F238E27FC236}">
                <a16:creationId xmlns:a16="http://schemas.microsoft.com/office/drawing/2014/main" id="{2EEA53F3-0AA9-2E84-F764-B048CBC9971E}"/>
              </a:ext>
            </a:extLst>
          </p:cNvPr>
          <p:cNvSpPr>
            <a:spLocks noGrp="1"/>
          </p:cNvSpPr>
          <p:nvPr>
            <p:ph type="body" sz="quarter" idx="20"/>
          </p:nvPr>
        </p:nvSpPr>
        <p:spPr>
          <a:xfrm>
            <a:off x="1659241" y="2064969"/>
            <a:ext cx="2302125" cy="1481354"/>
          </a:xfrm>
          <a:prstGeom prst="rect">
            <a:avLst/>
          </a:prstGeom>
        </p:spPr>
        <p:txBody>
          <a:bodyPr anchor="ct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6" name="Text Placeholder 32">
            <a:extLst>
              <a:ext uri="{FF2B5EF4-FFF2-40B4-BE49-F238E27FC236}">
                <a16:creationId xmlns:a16="http://schemas.microsoft.com/office/drawing/2014/main" id="{50A81FC9-17AC-5E3D-AD2F-DDA763748D43}"/>
              </a:ext>
            </a:extLst>
          </p:cNvPr>
          <p:cNvSpPr>
            <a:spLocks noGrp="1"/>
          </p:cNvSpPr>
          <p:nvPr>
            <p:ph type="body" sz="quarter" idx="21"/>
          </p:nvPr>
        </p:nvSpPr>
        <p:spPr>
          <a:xfrm>
            <a:off x="1659241" y="4143167"/>
            <a:ext cx="2302126" cy="1486292"/>
          </a:xfrm>
          <a:prstGeom prst="rect">
            <a:avLst/>
          </a:prstGeom>
        </p:spPr>
        <p:txBody>
          <a:bodyPr anchor="ct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endParaRPr lang="en-AR" dirty="0"/>
          </a:p>
        </p:txBody>
      </p:sp>
      <p:sp>
        <p:nvSpPr>
          <p:cNvPr id="3" name="Freeform 2">
            <a:extLst>
              <a:ext uri="{FF2B5EF4-FFF2-40B4-BE49-F238E27FC236}">
                <a16:creationId xmlns:a16="http://schemas.microsoft.com/office/drawing/2014/main" id="{4C499E1B-4DB4-84DA-2B2B-46AB88DC55CE}"/>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4" name="Google Shape;141;p33">
            <a:extLst>
              <a:ext uri="{FF2B5EF4-FFF2-40B4-BE49-F238E27FC236}">
                <a16:creationId xmlns:a16="http://schemas.microsoft.com/office/drawing/2014/main" id="{44B4C2C4-215A-5C8A-AC7B-E198B4A0FB65}"/>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5" name="Picture 4" descr="A black background with white text&#10;&#10;Description automatically generated">
            <a:extLst>
              <a:ext uri="{FF2B5EF4-FFF2-40B4-BE49-F238E27FC236}">
                <a16:creationId xmlns:a16="http://schemas.microsoft.com/office/drawing/2014/main" id="{3C2D0964-16C8-3D8F-68E0-D64555BDCD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2" name="Title 1">
            <a:extLst>
              <a:ext uri="{FF2B5EF4-FFF2-40B4-BE49-F238E27FC236}">
                <a16:creationId xmlns:a16="http://schemas.microsoft.com/office/drawing/2014/main" id="{9679C939-0352-B9F3-A328-2137CBFE8B6B}"/>
              </a:ext>
            </a:extLst>
          </p:cNvPr>
          <p:cNvSpPr>
            <a:spLocks noGrp="1"/>
          </p:cNvSpPr>
          <p:nvPr>
            <p:ph type="title"/>
          </p:nvPr>
        </p:nvSpPr>
        <p:spPr>
          <a:xfrm>
            <a:off x="609338" y="499830"/>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6" name="Subtitle 2">
            <a:extLst>
              <a:ext uri="{FF2B5EF4-FFF2-40B4-BE49-F238E27FC236}">
                <a16:creationId xmlns:a16="http://schemas.microsoft.com/office/drawing/2014/main" id="{93A04B91-4800-EB1B-778B-4E49BBA5A69C}"/>
              </a:ext>
            </a:extLst>
          </p:cNvPr>
          <p:cNvSpPr>
            <a:spLocks noGrp="1"/>
          </p:cNvSpPr>
          <p:nvPr>
            <p:ph type="subTitle" idx="1"/>
          </p:nvPr>
        </p:nvSpPr>
        <p:spPr>
          <a:xfrm>
            <a:off x="609338" y="1196433"/>
            <a:ext cx="6013345" cy="382692"/>
          </a:xfrm>
          <a:prstGeom prst="rect">
            <a:avLst/>
          </a:prstGeom>
        </p:spPr>
        <p:txBody>
          <a:bodyPr/>
          <a:lstStyle>
            <a:lvl1pPr marL="0" indent="0" algn="l">
              <a:buNone/>
              <a:defRPr lang="en-US"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0602014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8_Title Slide">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3EDD140C-4382-0482-792E-7F55E257DE1F}"/>
              </a:ext>
            </a:extLst>
          </p:cNvPr>
          <p:cNvSpPr>
            <a:spLocks noGrp="1"/>
          </p:cNvSpPr>
          <p:nvPr>
            <p:ph type="title"/>
          </p:nvPr>
        </p:nvSpPr>
        <p:spPr>
          <a:xfrm>
            <a:off x="609338" y="552077"/>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216" name="Google Shape;219;p36">
            <a:extLst>
              <a:ext uri="{FF2B5EF4-FFF2-40B4-BE49-F238E27FC236}">
                <a16:creationId xmlns:a16="http://schemas.microsoft.com/office/drawing/2014/main" id="{F8D6C924-9A1B-D8D1-13B2-0DB0A7C44FAE}"/>
              </a:ext>
            </a:extLst>
          </p:cNvPr>
          <p:cNvSpPr/>
          <p:nvPr/>
        </p:nvSpPr>
        <p:spPr>
          <a:xfrm>
            <a:off x="653584" y="1380226"/>
            <a:ext cx="2574461" cy="2149362"/>
          </a:xfrm>
          <a:prstGeom prst="roundRect">
            <a:avLst>
              <a:gd name="adj" fmla="val 1747"/>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31" name="Google Shape;219;p36">
            <a:extLst>
              <a:ext uri="{FF2B5EF4-FFF2-40B4-BE49-F238E27FC236}">
                <a16:creationId xmlns:a16="http://schemas.microsoft.com/office/drawing/2014/main" id="{C2E1FA1B-55A8-EA29-83E6-2EA01E35091D}"/>
              </a:ext>
            </a:extLst>
          </p:cNvPr>
          <p:cNvSpPr/>
          <p:nvPr/>
        </p:nvSpPr>
        <p:spPr>
          <a:xfrm>
            <a:off x="3423708" y="1380226"/>
            <a:ext cx="2574461" cy="2149362"/>
          </a:xfrm>
          <a:prstGeom prst="roundRect">
            <a:avLst>
              <a:gd name="adj" fmla="val 1747"/>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47" name="Google Shape;219;p36">
            <a:extLst>
              <a:ext uri="{FF2B5EF4-FFF2-40B4-BE49-F238E27FC236}">
                <a16:creationId xmlns:a16="http://schemas.microsoft.com/office/drawing/2014/main" id="{6CE25B38-F8CE-D626-40C8-513604764C1C}"/>
              </a:ext>
            </a:extLst>
          </p:cNvPr>
          <p:cNvSpPr/>
          <p:nvPr/>
        </p:nvSpPr>
        <p:spPr>
          <a:xfrm>
            <a:off x="6193832" y="1380226"/>
            <a:ext cx="2574461" cy="2149362"/>
          </a:xfrm>
          <a:prstGeom prst="roundRect">
            <a:avLst>
              <a:gd name="adj" fmla="val 1747"/>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67" name="Google Shape;219;p36">
            <a:extLst>
              <a:ext uri="{FF2B5EF4-FFF2-40B4-BE49-F238E27FC236}">
                <a16:creationId xmlns:a16="http://schemas.microsoft.com/office/drawing/2014/main" id="{F3A7E03C-EB94-05BD-B827-8453E72D748E}"/>
              </a:ext>
            </a:extLst>
          </p:cNvPr>
          <p:cNvSpPr/>
          <p:nvPr/>
        </p:nvSpPr>
        <p:spPr>
          <a:xfrm>
            <a:off x="8963955" y="1380226"/>
            <a:ext cx="2574461" cy="2149362"/>
          </a:xfrm>
          <a:prstGeom prst="roundRect">
            <a:avLst>
              <a:gd name="adj" fmla="val 1747"/>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81" name="Google Shape;219;p36">
            <a:extLst>
              <a:ext uri="{FF2B5EF4-FFF2-40B4-BE49-F238E27FC236}">
                <a16:creationId xmlns:a16="http://schemas.microsoft.com/office/drawing/2014/main" id="{82FBBCDB-7E5B-BBBA-56B3-8C339EA247A6}"/>
              </a:ext>
            </a:extLst>
          </p:cNvPr>
          <p:cNvSpPr/>
          <p:nvPr/>
        </p:nvSpPr>
        <p:spPr>
          <a:xfrm>
            <a:off x="653584" y="3725227"/>
            <a:ext cx="2574461" cy="2149362"/>
          </a:xfrm>
          <a:prstGeom prst="roundRect">
            <a:avLst>
              <a:gd name="adj" fmla="val 1747"/>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92" name="Google Shape;219;p36">
            <a:extLst>
              <a:ext uri="{FF2B5EF4-FFF2-40B4-BE49-F238E27FC236}">
                <a16:creationId xmlns:a16="http://schemas.microsoft.com/office/drawing/2014/main" id="{FCAB8B93-97C1-1879-716B-EA6F7F74DC55}"/>
              </a:ext>
            </a:extLst>
          </p:cNvPr>
          <p:cNvSpPr/>
          <p:nvPr/>
        </p:nvSpPr>
        <p:spPr>
          <a:xfrm>
            <a:off x="3423708" y="3725227"/>
            <a:ext cx="2574461" cy="2149362"/>
          </a:xfrm>
          <a:prstGeom prst="roundRect">
            <a:avLst>
              <a:gd name="adj" fmla="val 1747"/>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98" name="Google Shape;219;p36">
            <a:extLst>
              <a:ext uri="{FF2B5EF4-FFF2-40B4-BE49-F238E27FC236}">
                <a16:creationId xmlns:a16="http://schemas.microsoft.com/office/drawing/2014/main" id="{F4B2B697-3ED6-05CD-B5E2-78B5DCF1222C}"/>
              </a:ext>
            </a:extLst>
          </p:cNvPr>
          <p:cNvSpPr/>
          <p:nvPr/>
        </p:nvSpPr>
        <p:spPr>
          <a:xfrm>
            <a:off x="8963955" y="3725227"/>
            <a:ext cx="2574461" cy="2149362"/>
          </a:xfrm>
          <a:prstGeom prst="roundRect">
            <a:avLst>
              <a:gd name="adj" fmla="val 1747"/>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306" name="Google Shape;219;p36">
            <a:extLst>
              <a:ext uri="{FF2B5EF4-FFF2-40B4-BE49-F238E27FC236}">
                <a16:creationId xmlns:a16="http://schemas.microsoft.com/office/drawing/2014/main" id="{F6DA3C02-E515-E2DF-988C-7C7A302CE51C}"/>
              </a:ext>
            </a:extLst>
          </p:cNvPr>
          <p:cNvSpPr/>
          <p:nvPr/>
        </p:nvSpPr>
        <p:spPr>
          <a:xfrm>
            <a:off x="6193832" y="3725227"/>
            <a:ext cx="2574461" cy="2149362"/>
          </a:xfrm>
          <a:prstGeom prst="roundRect">
            <a:avLst>
              <a:gd name="adj" fmla="val 1747"/>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419" name="Text Placeholder 32">
            <a:extLst>
              <a:ext uri="{FF2B5EF4-FFF2-40B4-BE49-F238E27FC236}">
                <a16:creationId xmlns:a16="http://schemas.microsoft.com/office/drawing/2014/main" id="{88D7129E-3EB7-18FC-C5F1-0A81D44530E4}"/>
              </a:ext>
            </a:extLst>
          </p:cNvPr>
          <p:cNvSpPr>
            <a:spLocks noGrp="1"/>
          </p:cNvSpPr>
          <p:nvPr>
            <p:ph type="body" sz="quarter" idx="20"/>
          </p:nvPr>
        </p:nvSpPr>
        <p:spPr>
          <a:xfrm>
            <a:off x="832512" y="2281497"/>
            <a:ext cx="2216603" cy="1131117"/>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20" name="Text Placeholder 32">
            <a:extLst>
              <a:ext uri="{FF2B5EF4-FFF2-40B4-BE49-F238E27FC236}">
                <a16:creationId xmlns:a16="http://schemas.microsoft.com/office/drawing/2014/main" id="{BDE750A0-3289-F877-195D-D5245FBAD373}"/>
              </a:ext>
            </a:extLst>
          </p:cNvPr>
          <p:cNvSpPr>
            <a:spLocks noGrp="1"/>
          </p:cNvSpPr>
          <p:nvPr>
            <p:ph type="body" sz="quarter" idx="22"/>
          </p:nvPr>
        </p:nvSpPr>
        <p:spPr>
          <a:xfrm>
            <a:off x="3587435" y="2281497"/>
            <a:ext cx="2216603" cy="1131117"/>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21" name="Text Placeholder 32">
            <a:extLst>
              <a:ext uri="{FF2B5EF4-FFF2-40B4-BE49-F238E27FC236}">
                <a16:creationId xmlns:a16="http://schemas.microsoft.com/office/drawing/2014/main" id="{7352F87D-76FF-6277-3E79-014B58DA746D}"/>
              </a:ext>
            </a:extLst>
          </p:cNvPr>
          <p:cNvSpPr>
            <a:spLocks noGrp="1"/>
          </p:cNvSpPr>
          <p:nvPr>
            <p:ph type="body" sz="quarter" idx="23"/>
          </p:nvPr>
        </p:nvSpPr>
        <p:spPr>
          <a:xfrm>
            <a:off x="6354081" y="2281497"/>
            <a:ext cx="2216603" cy="1131117"/>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22" name="Text Placeholder 32">
            <a:extLst>
              <a:ext uri="{FF2B5EF4-FFF2-40B4-BE49-F238E27FC236}">
                <a16:creationId xmlns:a16="http://schemas.microsoft.com/office/drawing/2014/main" id="{2E7B79B5-B67C-879B-992F-E6CFF706E2EE}"/>
              </a:ext>
            </a:extLst>
          </p:cNvPr>
          <p:cNvSpPr>
            <a:spLocks noGrp="1"/>
          </p:cNvSpPr>
          <p:nvPr>
            <p:ph type="body" sz="quarter" idx="24"/>
          </p:nvPr>
        </p:nvSpPr>
        <p:spPr>
          <a:xfrm>
            <a:off x="9109005" y="2281497"/>
            <a:ext cx="2216603" cy="1131117"/>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27" name="Text Placeholder 32">
            <a:extLst>
              <a:ext uri="{FF2B5EF4-FFF2-40B4-BE49-F238E27FC236}">
                <a16:creationId xmlns:a16="http://schemas.microsoft.com/office/drawing/2014/main" id="{702743FE-187C-340B-EE71-9C93D8CF169B}"/>
              </a:ext>
            </a:extLst>
          </p:cNvPr>
          <p:cNvSpPr>
            <a:spLocks noGrp="1"/>
          </p:cNvSpPr>
          <p:nvPr>
            <p:ph type="body" sz="quarter" idx="25"/>
          </p:nvPr>
        </p:nvSpPr>
        <p:spPr>
          <a:xfrm>
            <a:off x="832512" y="4614389"/>
            <a:ext cx="2216603" cy="1131117"/>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28" name="Text Placeholder 32">
            <a:extLst>
              <a:ext uri="{FF2B5EF4-FFF2-40B4-BE49-F238E27FC236}">
                <a16:creationId xmlns:a16="http://schemas.microsoft.com/office/drawing/2014/main" id="{575DFBBD-0408-42CB-2D09-62A38427527E}"/>
              </a:ext>
            </a:extLst>
          </p:cNvPr>
          <p:cNvSpPr>
            <a:spLocks noGrp="1"/>
          </p:cNvSpPr>
          <p:nvPr>
            <p:ph type="body" sz="quarter" idx="26"/>
          </p:nvPr>
        </p:nvSpPr>
        <p:spPr>
          <a:xfrm>
            <a:off x="3587435" y="4614389"/>
            <a:ext cx="2216603" cy="1131117"/>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29" name="Text Placeholder 32">
            <a:extLst>
              <a:ext uri="{FF2B5EF4-FFF2-40B4-BE49-F238E27FC236}">
                <a16:creationId xmlns:a16="http://schemas.microsoft.com/office/drawing/2014/main" id="{7C314E6D-96A0-7706-CAED-4C9A3A718AAB}"/>
              </a:ext>
            </a:extLst>
          </p:cNvPr>
          <p:cNvSpPr>
            <a:spLocks noGrp="1"/>
          </p:cNvSpPr>
          <p:nvPr>
            <p:ph type="body" sz="quarter" idx="27"/>
          </p:nvPr>
        </p:nvSpPr>
        <p:spPr>
          <a:xfrm>
            <a:off x="6354081" y="4614389"/>
            <a:ext cx="2216603" cy="1131117"/>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30" name="Text Placeholder 32">
            <a:extLst>
              <a:ext uri="{FF2B5EF4-FFF2-40B4-BE49-F238E27FC236}">
                <a16:creationId xmlns:a16="http://schemas.microsoft.com/office/drawing/2014/main" id="{06097346-F92C-11D3-557C-D36DE3EEFD04}"/>
              </a:ext>
            </a:extLst>
          </p:cNvPr>
          <p:cNvSpPr>
            <a:spLocks noGrp="1"/>
          </p:cNvSpPr>
          <p:nvPr>
            <p:ph type="body" sz="quarter" idx="28"/>
          </p:nvPr>
        </p:nvSpPr>
        <p:spPr>
          <a:xfrm>
            <a:off x="9109005" y="4614389"/>
            <a:ext cx="2216603" cy="1131117"/>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 name="Freeform 1">
            <a:extLst>
              <a:ext uri="{FF2B5EF4-FFF2-40B4-BE49-F238E27FC236}">
                <a16:creationId xmlns:a16="http://schemas.microsoft.com/office/drawing/2014/main" id="{5AF37B79-E025-CE80-02D7-6DD3ACB861B3}"/>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 name="Google Shape;141;p33">
            <a:extLst>
              <a:ext uri="{FF2B5EF4-FFF2-40B4-BE49-F238E27FC236}">
                <a16:creationId xmlns:a16="http://schemas.microsoft.com/office/drawing/2014/main" id="{A67456D7-0201-AA11-EB42-8DFB107B5893}"/>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4" name="Picture 3" descr="A black background with white text&#10;&#10;Description automatically generated">
            <a:extLst>
              <a:ext uri="{FF2B5EF4-FFF2-40B4-BE49-F238E27FC236}">
                <a16:creationId xmlns:a16="http://schemas.microsoft.com/office/drawing/2014/main" id="{C23014C5-9BA4-2427-6687-137A808857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291201698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bg1"/>
        </a:solidFill>
        <a:effectLst/>
      </p:bgPr>
    </p:bg>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B83B35EC-36D0-D802-A407-375AA6F5DC8F}"/>
              </a:ext>
            </a:extLst>
          </p:cNvPr>
          <p:cNvSpPr/>
          <p:nvPr/>
        </p:nvSpPr>
        <p:spPr>
          <a:xfrm>
            <a:off x="6197973" y="1856803"/>
            <a:ext cx="5295627"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5" name="Rounded Rectangle 24">
            <a:extLst>
              <a:ext uri="{FF2B5EF4-FFF2-40B4-BE49-F238E27FC236}">
                <a16:creationId xmlns:a16="http://schemas.microsoft.com/office/drawing/2014/main" id="{D12A8F6C-D486-77BC-73CE-43D3482F3C90}"/>
              </a:ext>
            </a:extLst>
          </p:cNvPr>
          <p:cNvSpPr/>
          <p:nvPr/>
        </p:nvSpPr>
        <p:spPr>
          <a:xfrm>
            <a:off x="6197973" y="3952848"/>
            <a:ext cx="5295627"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61" name="Text Placeholder 32">
            <a:extLst>
              <a:ext uri="{FF2B5EF4-FFF2-40B4-BE49-F238E27FC236}">
                <a16:creationId xmlns:a16="http://schemas.microsoft.com/office/drawing/2014/main" id="{B2557099-38F4-C5A9-4297-A898EFE16D21}"/>
              </a:ext>
            </a:extLst>
          </p:cNvPr>
          <p:cNvSpPr>
            <a:spLocks noGrp="1"/>
          </p:cNvSpPr>
          <p:nvPr>
            <p:ph type="body" sz="quarter" idx="17"/>
          </p:nvPr>
        </p:nvSpPr>
        <p:spPr>
          <a:xfrm>
            <a:off x="7216931" y="2064969"/>
            <a:ext cx="4059636" cy="1477201"/>
          </a:xfrm>
          <a:prstGeom prst="rect">
            <a:avLst/>
          </a:prstGeom>
        </p:spPr>
        <p:txBody>
          <a:bodyPr anchor="ct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63" name="Text Placeholder 32">
            <a:extLst>
              <a:ext uri="{FF2B5EF4-FFF2-40B4-BE49-F238E27FC236}">
                <a16:creationId xmlns:a16="http://schemas.microsoft.com/office/drawing/2014/main" id="{71EFA4CA-683F-B2EF-7281-313C70AC6027}"/>
              </a:ext>
            </a:extLst>
          </p:cNvPr>
          <p:cNvSpPr>
            <a:spLocks noGrp="1"/>
          </p:cNvSpPr>
          <p:nvPr>
            <p:ph type="body" sz="quarter" idx="19"/>
          </p:nvPr>
        </p:nvSpPr>
        <p:spPr>
          <a:xfrm>
            <a:off x="7216931" y="4152256"/>
            <a:ext cx="4059636" cy="1473051"/>
          </a:xfrm>
          <a:prstGeom prst="rect">
            <a:avLst/>
          </a:prstGeom>
        </p:spPr>
        <p:txBody>
          <a:bodyPr anchor="ct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2" name="Rounded Rectangle 11">
            <a:extLst>
              <a:ext uri="{FF2B5EF4-FFF2-40B4-BE49-F238E27FC236}">
                <a16:creationId xmlns:a16="http://schemas.microsoft.com/office/drawing/2014/main" id="{94FEE7DD-8FE4-7808-1F1E-F13C87692227}"/>
              </a:ext>
            </a:extLst>
          </p:cNvPr>
          <p:cNvSpPr/>
          <p:nvPr userDrawn="1"/>
        </p:nvSpPr>
        <p:spPr>
          <a:xfrm>
            <a:off x="681754" y="1856803"/>
            <a:ext cx="5312274" cy="191452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14" name="Rounded Rectangle 13">
            <a:extLst>
              <a:ext uri="{FF2B5EF4-FFF2-40B4-BE49-F238E27FC236}">
                <a16:creationId xmlns:a16="http://schemas.microsoft.com/office/drawing/2014/main" id="{7299ABCE-3817-ADC4-F1A8-04C6DC54D98C}"/>
              </a:ext>
            </a:extLst>
          </p:cNvPr>
          <p:cNvSpPr/>
          <p:nvPr userDrawn="1"/>
        </p:nvSpPr>
        <p:spPr>
          <a:xfrm>
            <a:off x="681754" y="3929732"/>
            <a:ext cx="5312274" cy="1931068"/>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15" name="Text Placeholder 32">
            <a:extLst>
              <a:ext uri="{FF2B5EF4-FFF2-40B4-BE49-F238E27FC236}">
                <a16:creationId xmlns:a16="http://schemas.microsoft.com/office/drawing/2014/main" id="{2EEA53F3-0AA9-2E84-F764-B048CBC9971E}"/>
              </a:ext>
            </a:extLst>
          </p:cNvPr>
          <p:cNvSpPr>
            <a:spLocks noGrp="1"/>
          </p:cNvSpPr>
          <p:nvPr>
            <p:ph type="body" sz="quarter" idx="20"/>
          </p:nvPr>
        </p:nvSpPr>
        <p:spPr>
          <a:xfrm>
            <a:off x="1659241" y="2064969"/>
            <a:ext cx="4109165" cy="1481354"/>
          </a:xfrm>
          <a:prstGeom prst="rect">
            <a:avLst/>
          </a:prstGeom>
        </p:spPr>
        <p:txBody>
          <a:bodyPr anchor="ct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6" name="Text Placeholder 32">
            <a:extLst>
              <a:ext uri="{FF2B5EF4-FFF2-40B4-BE49-F238E27FC236}">
                <a16:creationId xmlns:a16="http://schemas.microsoft.com/office/drawing/2014/main" id="{50A81FC9-17AC-5E3D-AD2F-DDA763748D43}"/>
              </a:ext>
            </a:extLst>
          </p:cNvPr>
          <p:cNvSpPr>
            <a:spLocks noGrp="1"/>
          </p:cNvSpPr>
          <p:nvPr>
            <p:ph type="body" sz="quarter" idx="21"/>
          </p:nvPr>
        </p:nvSpPr>
        <p:spPr>
          <a:xfrm>
            <a:off x="1659240" y="4143167"/>
            <a:ext cx="4109165" cy="1486292"/>
          </a:xfrm>
          <a:prstGeom prst="rect">
            <a:avLst/>
          </a:prstGeom>
        </p:spPr>
        <p:txBody>
          <a:bodyPr anchor="ct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endParaRPr lang="en-AR" dirty="0"/>
          </a:p>
        </p:txBody>
      </p:sp>
      <p:sp>
        <p:nvSpPr>
          <p:cNvPr id="2" name="Freeform 1">
            <a:extLst>
              <a:ext uri="{FF2B5EF4-FFF2-40B4-BE49-F238E27FC236}">
                <a16:creationId xmlns:a16="http://schemas.microsoft.com/office/drawing/2014/main" id="{F5FF9983-4D40-CE25-1DE8-0D0D96D27855}"/>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 name="Google Shape;141;p33">
            <a:extLst>
              <a:ext uri="{FF2B5EF4-FFF2-40B4-BE49-F238E27FC236}">
                <a16:creationId xmlns:a16="http://schemas.microsoft.com/office/drawing/2014/main" id="{2ABF190F-4E44-A7F6-ABE0-1C2DF0DD9E16}"/>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4" name="Picture 3" descr="A black background with white text&#10;&#10;Description automatically generated">
            <a:extLst>
              <a:ext uri="{FF2B5EF4-FFF2-40B4-BE49-F238E27FC236}">
                <a16:creationId xmlns:a16="http://schemas.microsoft.com/office/drawing/2014/main" id="{B9D0A8FB-301D-4A31-8655-0993F1A88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5" name="Title 1">
            <a:extLst>
              <a:ext uri="{FF2B5EF4-FFF2-40B4-BE49-F238E27FC236}">
                <a16:creationId xmlns:a16="http://schemas.microsoft.com/office/drawing/2014/main" id="{C14DE84B-C723-84A3-23D0-5BB491E84073}"/>
              </a:ext>
            </a:extLst>
          </p:cNvPr>
          <p:cNvSpPr>
            <a:spLocks noGrp="1"/>
          </p:cNvSpPr>
          <p:nvPr>
            <p:ph type="title"/>
          </p:nvPr>
        </p:nvSpPr>
        <p:spPr>
          <a:xfrm>
            <a:off x="609338" y="499830"/>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6" name="Subtitle 2">
            <a:extLst>
              <a:ext uri="{FF2B5EF4-FFF2-40B4-BE49-F238E27FC236}">
                <a16:creationId xmlns:a16="http://schemas.microsoft.com/office/drawing/2014/main" id="{38A94C3D-57D2-AC7A-DEE5-DA864CC28B88}"/>
              </a:ext>
            </a:extLst>
          </p:cNvPr>
          <p:cNvSpPr>
            <a:spLocks noGrp="1"/>
          </p:cNvSpPr>
          <p:nvPr>
            <p:ph type="subTitle" idx="1"/>
          </p:nvPr>
        </p:nvSpPr>
        <p:spPr>
          <a:xfrm>
            <a:off x="609338" y="1196433"/>
            <a:ext cx="6013345" cy="382692"/>
          </a:xfrm>
          <a:prstGeom prst="rect">
            <a:avLst/>
          </a:prstGeom>
        </p:spPr>
        <p:txBody>
          <a:bodyPr/>
          <a:lstStyle>
            <a:lvl1pPr marL="0" indent="0" algn="l">
              <a:buNone/>
              <a:defRPr lang="en-US"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0398601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bg1"/>
        </a:solidFill>
        <a:effectLst/>
      </p:bgPr>
    </p:bg>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B83B35EC-36D0-D802-A407-375AA6F5DC8F}"/>
              </a:ext>
            </a:extLst>
          </p:cNvPr>
          <p:cNvSpPr/>
          <p:nvPr/>
        </p:nvSpPr>
        <p:spPr>
          <a:xfrm>
            <a:off x="6197973" y="1856803"/>
            <a:ext cx="5295627" cy="4027113"/>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61" name="Text Placeholder 32">
            <a:extLst>
              <a:ext uri="{FF2B5EF4-FFF2-40B4-BE49-F238E27FC236}">
                <a16:creationId xmlns:a16="http://schemas.microsoft.com/office/drawing/2014/main" id="{B2557099-38F4-C5A9-4297-A898EFE16D21}"/>
              </a:ext>
            </a:extLst>
          </p:cNvPr>
          <p:cNvSpPr>
            <a:spLocks noGrp="1"/>
          </p:cNvSpPr>
          <p:nvPr>
            <p:ph type="body" sz="quarter" idx="17"/>
          </p:nvPr>
        </p:nvSpPr>
        <p:spPr>
          <a:xfrm>
            <a:off x="6437134" y="2881912"/>
            <a:ext cx="4839432" cy="2719196"/>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2" name="Rounded Rectangle 11">
            <a:extLst>
              <a:ext uri="{FF2B5EF4-FFF2-40B4-BE49-F238E27FC236}">
                <a16:creationId xmlns:a16="http://schemas.microsoft.com/office/drawing/2014/main" id="{94FEE7DD-8FE4-7808-1F1E-F13C87692227}"/>
              </a:ext>
            </a:extLst>
          </p:cNvPr>
          <p:cNvSpPr/>
          <p:nvPr userDrawn="1"/>
        </p:nvSpPr>
        <p:spPr>
          <a:xfrm>
            <a:off x="681754" y="1856803"/>
            <a:ext cx="5312274" cy="4003997"/>
          </a:xfrm>
          <a:prstGeom prst="roundRect">
            <a:avLst>
              <a:gd name="adj" fmla="val 2381"/>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15" name="Text Placeholder 32">
            <a:extLst>
              <a:ext uri="{FF2B5EF4-FFF2-40B4-BE49-F238E27FC236}">
                <a16:creationId xmlns:a16="http://schemas.microsoft.com/office/drawing/2014/main" id="{2EEA53F3-0AA9-2E84-F764-B048CBC9971E}"/>
              </a:ext>
            </a:extLst>
          </p:cNvPr>
          <p:cNvSpPr>
            <a:spLocks noGrp="1"/>
          </p:cNvSpPr>
          <p:nvPr>
            <p:ph type="body" sz="quarter" idx="20"/>
          </p:nvPr>
        </p:nvSpPr>
        <p:spPr>
          <a:xfrm>
            <a:off x="915433" y="2882479"/>
            <a:ext cx="4852973" cy="2726841"/>
          </a:xfrm>
          <a:prstGeom prst="rect">
            <a:avLst/>
          </a:prstGeom>
        </p:spPr>
        <p:txBody>
          <a:bodyPr anchor="t"/>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0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 name="Freeform 1">
            <a:extLst>
              <a:ext uri="{FF2B5EF4-FFF2-40B4-BE49-F238E27FC236}">
                <a16:creationId xmlns:a16="http://schemas.microsoft.com/office/drawing/2014/main" id="{2135F5B5-5183-1632-EADD-064550333707}"/>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 name="Google Shape;141;p33">
            <a:extLst>
              <a:ext uri="{FF2B5EF4-FFF2-40B4-BE49-F238E27FC236}">
                <a16:creationId xmlns:a16="http://schemas.microsoft.com/office/drawing/2014/main" id="{D64B51CB-CA9B-3076-E256-6C5A9ABE7605}"/>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4" name="Picture 3" descr="A black background with white text&#10;&#10;Description automatically generated">
            <a:extLst>
              <a:ext uri="{FF2B5EF4-FFF2-40B4-BE49-F238E27FC236}">
                <a16:creationId xmlns:a16="http://schemas.microsoft.com/office/drawing/2014/main" id="{EE029309-2725-044C-0183-6FC1248785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5" name="Title 1">
            <a:extLst>
              <a:ext uri="{FF2B5EF4-FFF2-40B4-BE49-F238E27FC236}">
                <a16:creationId xmlns:a16="http://schemas.microsoft.com/office/drawing/2014/main" id="{4B561168-0390-7C69-F774-46502FF88370}"/>
              </a:ext>
            </a:extLst>
          </p:cNvPr>
          <p:cNvSpPr>
            <a:spLocks noGrp="1"/>
          </p:cNvSpPr>
          <p:nvPr>
            <p:ph type="title"/>
          </p:nvPr>
        </p:nvSpPr>
        <p:spPr>
          <a:xfrm>
            <a:off x="609338" y="499830"/>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6" name="Subtitle 2">
            <a:extLst>
              <a:ext uri="{FF2B5EF4-FFF2-40B4-BE49-F238E27FC236}">
                <a16:creationId xmlns:a16="http://schemas.microsoft.com/office/drawing/2014/main" id="{F998338D-B1AC-3F8B-F57E-E09CF9E8C210}"/>
              </a:ext>
            </a:extLst>
          </p:cNvPr>
          <p:cNvSpPr>
            <a:spLocks noGrp="1"/>
          </p:cNvSpPr>
          <p:nvPr>
            <p:ph type="subTitle" idx="1"/>
          </p:nvPr>
        </p:nvSpPr>
        <p:spPr>
          <a:xfrm>
            <a:off x="609338" y="1196433"/>
            <a:ext cx="6013345" cy="382692"/>
          </a:xfrm>
          <a:prstGeom prst="rect">
            <a:avLst/>
          </a:prstGeom>
        </p:spPr>
        <p:txBody>
          <a:bodyPr/>
          <a:lstStyle>
            <a:lvl1pPr marL="0" indent="0" algn="l">
              <a:buNone/>
              <a:defRPr lang="en-US"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4755994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97F376BA-C62E-A09F-5BE1-D692D25E1E81}"/>
              </a:ext>
            </a:extLst>
          </p:cNvPr>
          <p:cNvSpPr>
            <a:spLocks noGrp="1"/>
          </p:cNvSpPr>
          <p:nvPr>
            <p:ph type="title"/>
          </p:nvPr>
        </p:nvSpPr>
        <p:spPr>
          <a:xfrm>
            <a:off x="500820" y="2063539"/>
            <a:ext cx="4217719" cy="1062768"/>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20" name="Subtitle 2">
            <a:extLst>
              <a:ext uri="{FF2B5EF4-FFF2-40B4-BE49-F238E27FC236}">
                <a16:creationId xmlns:a16="http://schemas.microsoft.com/office/drawing/2014/main" id="{63A57CAB-0ABE-CE8F-A45B-2696FF7C2A6F}"/>
              </a:ext>
            </a:extLst>
          </p:cNvPr>
          <p:cNvSpPr>
            <a:spLocks noGrp="1"/>
          </p:cNvSpPr>
          <p:nvPr>
            <p:ph type="subTitle" idx="14"/>
          </p:nvPr>
        </p:nvSpPr>
        <p:spPr>
          <a:xfrm>
            <a:off x="500820" y="3268361"/>
            <a:ext cx="4217719" cy="698075"/>
          </a:xfrm>
          <a:prstGeom prst="rect">
            <a:avLst/>
          </a:prstGeom>
        </p:spPr>
        <p:txBody>
          <a:bodyPr/>
          <a:lstStyle>
            <a:lvl1pPr marL="0" indent="0" algn="l">
              <a:buNone/>
              <a:defRPr lang="en-AR"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R" dirty="0"/>
          </a:p>
        </p:txBody>
      </p:sp>
      <p:sp>
        <p:nvSpPr>
          <p:cNvPr id="22" name="Text Placeholder 32">
            <a:extLst>
              <a:ext uri="{FF2B5EF4-FFF2-40B4-BE49-F238E27FC236}">
                <a16:creationId xmlns:a16="http://schemas.microsoft.com/office/drawing/2014/main" id="{2B6D152C-08B5-3593-88FB-AC4335D5B383}"/>
              </a:ext>
            </a:extLst>
          </p:cNvPr>
          <p:cNvSpPr>
            <a:spLocks noGrp="1"/>
          </p:cNvSpPr>
          <p:nvPr>
            <p:ph type="body" sz="quarter" idx="16" hasCustomPrompt="1"/>
          </p:nvPr>
        </p:nvSpPr>
        <p:spPr>
          <a:xfrm>
            <a:off x="500820" y="5435585"/>
            <a:ext cx="4652520" cy="321618"/>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notes styles</a:t>
            </a:r>
            <a:endParaRPr lang="en-AR" dirty="0"/>
          </a:p>
        </p:txBody>
      </p:sp>
      <p:sp>
        <p:nvSpPr>
          <p:cNvPr id="23" name="Text Placeholder 32">
            <a:extLst>
              <a:ext uri="{FF2B5EF4-FFF2-40B4-BE49-F238E27FC236}">
                <a16:creationId xmlns:a16="http://schemas.microsoft.com/office/drawing/2014/main" id="{89AC412C-2D00-0EBF-7066-45154E4AFD69}"/>
              </a:ext>
            </a:extLst>
          </p:cNvPr>
          <p:cNvSpPr>
            <a:spLocks noGrp="1"/>
          </p:cNvSpPr>
          <p:nvPr>
            <p:ph type="body" sz="quarter" idx="15"/>
          </p:nvPr>
        </p:nvSpPr>
        <p:spPr>
          <a:xfrm>
            <a:off x="5540624" y="427646"/>
            <a:ext cx="6015740" cy="5331910"/>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2" name="Freeform 1">
            <a:extLst>
              <a:ext uri="{FF2B5EF4-FFF2-40B4-BE49-F238E27FC236}">
                <a16:creationId xmlns:a16="http://schemas.microsoft.com/office/drawing/2014/main" id="{0E8F6F36-8F26-53F8-8EFA-BB082E0E0B65}"/>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 name="Google Shape;141;p33">
            <a:extLst>
              <a:ext uri="{FF2B5EF4-FFF2-40B4-BE49-F238E27FC236}">
                <a16:creationId xmlns:a16="http://schemas.microsoft.com/office/drawing/2014/main" id="{85B43328-6528-7498-1093-01F065704868}"/>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4" name="Picture 3" descr="A black background with white text&#10;&#10;Description automatically generated">
            <a:extLst>
              <a:ext uri="{FF2B5EF4-FFF2-40B4-BE49-F238E27FC236}">
                <a16:creationId xmlns:a16="http://schemas.microsoft.com/office/drawing/2014/main" id="{03DB89EC-EAEE-60ED-98C3-A24183AA48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261732611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0FD53-F484-7DCF-658E-138EA8E68A07}"/>
              </a:ext>
            </a:extLst>
          </p:cNvPr>
          <p:cNvSpPr/>
          <p:nvPr userDrawn="1"/>
        </p:nvSpPr>
        <p:spPr>
          <a:xfrm>
            <a:off x="198685" y="6725583"/>
            <a:ext cx="11794628" cy="1324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6" name="Google Shape;141;p33">
            <a:extLst>
              <a:ext uri="{FF2B5EF4-FFF2-40B4-BE49-F238E27FC236}">
                <a16:creationId xmlns:a16="http://schemas.microsoft.com/office/drawing/2014/main" id="{CDDDA253-2CD3-A44B-775A-D4D4F37E6880}"/>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8" name="Picture 7" descr="A black background with white text&#10;&#10;Description automatically generated">
            <a:extLst>
              <a:ext uri="{FF2B5EF4-FFF2-40B4-BE49-F238E27FC236}">
                <a16:creationId xmlns:a16="http://schemas.microsoft.com/office/drawing/2014/main" id="{10379065-5677-2922-82B0-60478D02BA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pic>
        <p:nvPicPr>
          <p:cNvPr id="23" name="Graphic 22">
            <a:extLst>
              <a:ext uri="{FF2B5EF4-FFF2-40B4-BE49-F238E27FC236}">
                <a16:creationId xmlns:a16="http://schemas.microsoft.com/office/drawing/2014/main" id="{739E2B95-3709-61FA-CFBB-BF1FCE53AA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28539" y="3679934"/>
            <a:ext cx="4373484" cy="3178065"/>
          </a:xfrm>
          <a:prstGeom prst="rect">
            <a:avLst/>
          </a:prstGeom>
        </p:spPr>
      </p:pic>
      <p:sp>
        <p:nvSpPr>
          <p:cNvPr id="29" name="Google Shape;219;p36">
            <a:extLst>
              <a:ext uri="{FF2B5EF4-FFF2-40B4-BE49-F238E27FC236}">
                <a16:creationId xmlns:a16="http://schemas.microsoft.com/office/drawing/2014/main" id="{163A94B7-6398-5B62-76FA-446AC5EB637E}"/>
              </a:ext>
            </a:extLst>
          </p:cNvPr>
          <p:cNvSpPr/>
          <p:nvPr userDrawn="1"/>
        </p:nvSpPr>
        <p:spPr>
          <a:xfrm>
            <a:off x="741714" y="2592494"/>
            <a:ext cx="5154146" cy="3300222"/>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5" name="Picture Placeholder 4">
            <a:extLst>
              <a:ext uri="{FF2B5EF4-FFF2-40B4-BE49-F238E27FC236}">
                <a16:creationId xmlns:a16="http://schemas.microsoft.com/office/drawing/2014/main" id="{C2B369A2-C12C-6800-A1CB-4A38448B4689}"/>
              </a:ext>
            </a:extLst>
          </p:cNvPr>
          <p:cNvSpPr>
            <a:spLocks noGrp="1"/>
          </p:cNvSpPr>
          <p:nvPr>
            <p:ph type="pic" sz="quarter" idx="11" hasCustomPrompt="1"/>
          </p:nvPr>
        </p:nvSpPr>
        <p:spPr>
          <a:xfrm>
            <a:off x="973263" y="4909886"/>
            <a:ext cx="718377" cy="718377"/>
          </a:xfrm>
          <a:custGeom>
            <a:avLst/>
            <a:gdLst>
              <a:gd name="connsiteX0" fmla="*/ 549870 w 1099740"/>
              <a:gd name="connsiteY0" fmla="*/ 0 h 1099740"/>
              <a:gd name="connsiteX1" fmla="*/ 1099740 w 1099740"/>
              <a:gd name="connsiteY1" fmla="*/ 549870 h 1099740"/>
              <a:gd name="connsiteX2" fmla="*/ 549870 w 1099740"/>
              <a:gd name="connsiteY2" fmla="*/ 1099740 h 1099740"/>
              <a:gd name="connsiteX3" fmla="*/ 0 w 1099740"/>
              <a:gd name="connsiteY3" fmla="*/ 549870 h 1099740"/>
              <a:gd name="connsiteX4" fmla="*/ 549870 w 1099740"/>
              <a:gd name="connsiteY4" fmla="*/ 0 h 109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740" h="1099740">
                <a:moveTo>
                  <a:pt x="549870" y="0"/>
                </a:moveTo>
                <a:cubicBezTo>
                  <a:pt x="853555" y="0"/>
                  <a:pt x="1099740" y="246185"/>
                  <a:pt x="1099740" y="549870"/>
                </a:cubicBezTo>
                <a:cubicBezTo>
                  <a:pt x="1099740" y="853555"/>
                  <a:pt x="853555" y="1099740"/>
                  <a:pt x="549870" y="1099740"/>
                </a:cubicBezTo>
                <a:cubicBezTo>
                  <a:pt x="246185" y="1099740"/>
                  <a:pt x="0" y="853555"/>
                  <a:pt x="0" y="549870"/>
                </a:cubicBezTo>
                <a:cubicBezTo>
                  <a:pt x="0" y="246185"/>
                  <a:pt x="246185" y="0"/>
                  <a:pt x="549870" y="0"/>
                </a:cubicBezTo>
                <a:close/>
              </a:path>
            </a:pathLst>
          </a:custGeom>
        </p:spPr>
        <p:txBody>
          <a:bodyPr wrap="square" anchor="ctr">
            <a:noAutofit/>
          </a:bodyPr>
          <a:lstStyle>
            <a:lvl1pPr marL="0" indent="0" algn="ctr">
              <a:buNone/>
              <a:defRPr sz="1500"/>
            </a:lvl1pPr>
          </a:lstStyle>
          <a:p>
            <a:r>
              <a:rPr lang="en-US" dirty="0"/>
              <a:t>Image Placeholder</a:t>
            </a:r>
          </a:p>
        </p:txBody>
      </p:sp>
      <p:sp>
        <p:nvSpPr>
          <p:cNvPr id="93" name="Title 1">
            <a:extLst>
              <a:ext uri="{FF2B5EF4-FFF2-40B4-BE49-F238E27FC236}">
                <a16:creationId xmlns:a16="http://schemas.microsoft.com/office/drawing/2014/main" id="{DFA7F1DC-B289-9E8F-0464-1A2FF3D2D787}"/>
              </a:ext>
            </a:extLst>
          </p:cNvPr>
          <p:cNvSpPr>
            <a:spLocks noGrp="1"/>
          </p:cNvSpPr>
          <p:nvPr>
            <p:ph type="title"/>
          </p:nvPr>
        </p:nvSpPr>
        <p:spPr>
          <a:xfrm>
            <a:off x="739140" y="1636541"/>
            <a:ext cx="10726026" cy="707898"/>
          </a:xfrm>
          <a:prstGeom prst="rect">
            <a:avLst/>
          </a:prstGeom>
        </p:spPr>
        <p:txBody>
          <a:bodyPr/>
          <a:lstStyle>
            <a:lvl1pPr algn="ctr">
              <a:defRPr lang="en-AR" sz="3500" kern="1200" dirty="0">
                <a:solidFill>
                  <a:schemeClr val="bg2"/>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95" name="Subtitle 2">
            <a:extLst>
              <a:ext uri="{FF2B5EF4-FFF2-40B4-BE49-F238E27FC236}">
                <a16:creationId xmlns:a16="http://schemas.microsoft.com/office/drawing/2014/main" id="{64A9249E-9D83-996A-0BD6-99C948327BF8}"/>
              </a:ext>
            </a:extLst>
          </p:cNvPr>
          <p:cNvSpPr>
            <a:spLocks noGrp="1"/>
          </p:cNvSpPr>
          <p:nvPr>
            <p:ph type="subTitle" idx="14" hasCustomPrompt="1"/>
          </p:nvPr>
        </p:nvSpPr>
        <p:spPr>
          <a:xfrm>
            <a:off x="895111" y="2838569"/>
            <a:ext cx="4810178" cy="380930"/>
          </a:xfrm>
          <a:prstGeom prst="rect">
            <a:avLst/>
          </a:prstGeom>
        </p:spPr>
        <p:txBody>
          <a:bodyPr/>
          <a:lstStyle>
            <a:lvl1pPr marL="0" indent="0" algn="l">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R" dirty="0"/>
          </a:p>
        </p:txBody>
      </p:sp>
      <p:sp>
        <p:nvSpPr>
          <p:cNvPr id="96" name="Content Placeholder 2">
            <a:extLst>
              <a:ext uri="{FF2B5EF4-FFF2-40B4-BE49-F238E27FC236}">
                <a16:creationId xmlns:a16="http://schemas.microsoft.com/office/drawing/2014/main" id="{9666DC8C-3E05-E096-7E9B-FDA8FDA259E7}"/>
              </a:ext>
            </a:extLst>
          </p:cNvPr>
          <p:cNvSpPr>
            <a:spLocks noGrp="1"/>
          </p:cNvSpPr>
          <p:nvPr>
            <p:ph idx="1"/>
          </p:nvPr>
        </p:nvSpPr>
        <p:spPr>
          <a:xfrm>
            <a:off x="895111" y="3387970"/>
            <a:ext cx="4810178" cy="1257464"/>
          </a:xfrm>
          <a:prstGeom prst="rect">
            <a:avLst/>
          </a:prstGeom>
        </p:spPr>
        <p:txBody>
          <a:bodyP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3" name="Google Shape;219;p36">
            <a:extLst>
              <a:ext uri="{FF2B5EF4-FFF2-40B4-BE49-F238E27FC236}">
                <a16:creationId xmlns:a16="http://schemas.microsoft.com/office/drawing/2014/main" id="{356316D7-AC27-CABC-6BD7-A6DD8BC51B22}"/>
              </a:ext>
            </a:extLst>
          </p:cNvPr>
          <p:cNvSpPr/>
          <p:nvPr userDrawn="1"/>
        </p:nvSpPr>
        <p:spPr>
          <a:xfrm>
            <a:off x="6292591" y="2592494"/>
            <a:ext cx="5154146" cy="3300222"/>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7" name="Picture Placeholder 4">
            <a:extLst>
              <a:ext uri="{FF2B5EF4-FFF2-40B4-BE49-F238E27FC236}">
                <a16:creationId xmlns:a16="http://schemas.microsoft.com/office/drawing/2014/main" id="{71E199EA-FBC9-94C2-7B73-1D8A9583CD97}"/>
              </a:ext>
            </a:extLst>
          </p:cNvPr>
          <p:cNvSpPr>
            <a:spLocks noGrp="1"/>
          </p:cNvSpPr>
          <p:nvPr>
            <p:ph type="pic" sz="quarter" idx="15" hasCustomPrompt="1"/>
          </p:nvPr>
        </p:nvSpPr>
        <p:spPr>
          <a:xfrm>
            <a:off x="6524140" y="4909886"/>
            <a:ext cx="718377" cy="718377"/>
          </a:xfrm>
          <a:custGeom>
            <a:avLst/>
            <a:gdLst>
              <a:gd name="connsiteX0" fmla="*/ 549870 w 1099740"/>
              <a:gd name="connsiteY0" fmla="*/ 0 h 1099740"/>
              <a:gd name="connsiteX1" fmla="*/ 1099740 w 1099740"/>
              <a:gd name="connsiteY1" fmla="*/ 549870 h 1099740"/>
              <a:gd name="connsiteX2" fmla="*/ 549870 w 1099740"/>
              <a:gd name="connsiteY2" fmla="*/ 1099740 h 1099740"/>
              <a:gd name="connsiteX3" fmla="*/ 0 w 1099740"/>
              <a:gd name="connsiteY3" fmla="*/ 549870 h 1099740"/>
              <a:gd name="connsiteX4" fmla="*/ 549870 w 1099740"/>
              <a:gd name="connsiteY4" fmla="*/ 0 h 109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740" h="1099740">
                <a:moveTo>
                  <a:pt x="549870" y="0"/>
                </a:moveTo>
                <a:cubicBezTo>
                  <a:pt x="853555" y="0"/>
                  <a:pt x="1099740" y="246185"/>
                  <a:pt x="1099740" y="549870"/>
                </a:cubicBezTo>
                <a:cubicBezTo>
                  <a:pt x="1099740" y="853555"/>
                  <a:pt x="853555" y="1099740"/>
                  <a:pt x="549870" y="1099740"/>
                </a:cubicBezTo>
                <a:cubicBezTo>
                  <a:pt x="246185" y="1099740"/>
                  <a:pt x="0" y="853555"/>
                  <a:pt x="0" y="549870"/>
                </a:cubicBezTo>
                <a:cubicBezTo>
                  <a:pt x="0" y="246185"/>
                  <a:pt x="246185" y="0"/>
                  <a:pt x="549870" y="0"/>
                </a:cubicBezTo>
                <a:close/>
              </a:path>
            </a:pathLst>
          </a:custGeom>
        </p:spPr>
        <p:txBody>
          <a:bodyPr wrap="square" anchor="ctr">
            <a:noAutofit/>
          </a:bodyPr>
          <a:lstStyle>
            <a:lvl1pPr marL="0" indent="0" algn="ctr">
              <a:buNone/>
              <a:defRPr sz="1500"/>
            </a:lvl1pPr>
          </a:lstStyle>
          <a:p>
            <a:r>
              <a:rPr lang="en-US" dirty="0"/>
              <a:t>Image Placeholder</a:t>
            </a:r>
          </a:p>
        </p:txBody>
      </p:sp>
      <p:sp>
        <p:nvSpPr>
          <p:cNvPr id="10" name="Content Placeholder 2">
            <a:extLst>
              <a:ext uri="{FF2B5EF4-FFF2-40B4-BE49-F238E27FC236}">
                <a16:creationId xmlns:a16="http://schemas.microsoft.com/office/drawing/2014/main" id="{82F0C880-7307-4A7F-2A0B-CDEB95F93480}"/>
              </a:ext>
            </a:extLst>
          </p:cNvPr>
          <p:cNvSpPr>
            <a:spLocks noGrp="1"/>
          </p:cNvSpPr>
          <p:nvPr>
            <p:ph idx="16"/>
          </p:nvPr>
        </p:nvSpPr>
        <p:spPr>
          <a:xfrm>
            <a:off x="6445988" y="3387970"/>
            <a:ext cx="4810178" cy="1257464"/>
          </a:xfrm>
          <a:prstGeom prst="rect">
            <a:avLst/>
          </a:prstGeom>
        </p:spPr>
        <p:txBody>
          <a:bodyP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 name="Text Placeholder 11">
            <a:extLst>
              <a:ext uri="{FF2B5EF4-FFF2-40B4-BE49-F238E27FC236}">
                <a16:creationId xmlns:a16="http://schemas.microsoft.com/office/drawing/2014/main" id="{C85659F3-967A-BE1A-5BAE-6D372CC866DD}"/>
              </a:ext>
            </a:extLst>
          </p:cNvPr>
          <p:cNvSpPr>
            <a:spLocks noGrp="1"/>
          </p:cNvSpPr>
          <p:nvPr>
            <p:ph type="body" sz="quarter" idx="17" hasCustomPrompt="1"/>
          </p:nvPr>
        </p:nvSpPr>
        <p:spPr>
          <a:xfrm>
            <a:off x="6445198" y="2837973"/>
            <a:ext cx="4810177" cy="380931"/>
          </a:xfrm>
          <a:prstGeom prst="rect">
            <a:avLst/>
          </a:prstGeom>
        </p:spPr>
        <p:txBody>
          <a:bodyPr/>
          <a:lstStyle>
            <a:lvl1pPr marL="0" indent="0">
              <a:buNone/>
              <a:defRPr lang="en-US" sz="24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2pPr>
            <a:lvl3pPr marL="9144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3pPr>
            <a:lvl4pPr marL="13716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4pPr>
            <a:lvl5pPr marL="1828800" indent="0">
              <a:buNone/>
              <a:defRPr lang="en-AR" sz="20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 subtitle style</a:t>
            </a:r>
            <a:endParaRPr lang="en-AR" dirty="0"/>
          </a:p>
        </p:txBody>
      </p:sp>
    </p:spTree>
    <p:extLst>
      <p:ext uri="{BB962C8B-B14F-4D97-AF65-F5344CB8AC3E}">
        <p14:creationId xmlns:p14="http://schemas.microsoft.com/office/powerpoint/2010/main" val="5209092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23" name="Text Placeholder 32">
            <a:extLst>
              <a:ext uri="{FF2B5EF4-FFF2-40B4-BE49-F238E27FC236}">
                <a16:creationId xmlns:a16="http://schemas.microsoft.com/office/drawing/2014/main" id="{89AC412C-2D00-0EBF-7066-45154E4AFD69}"/>
              </a:ext>
            </a:extLst>
          </p:cNvPr>
          <p:cNvSpPr>
            <a:spLocks noGrp="1"/>
          </p:cNvSpPr>
          <p:nvPr>
            <p:ph type="body" sz="quarter" idx="15"/>
          </p:nvPr>
        </p:nvSpPr>
        <p:spPr>
          <a:xfrm>
            <a:off x="609338" y="2003208"/>
            <a:ext cx="10947026" cy="3846607"/>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8" name="Freeform 7">
            <a:extLst>
              <a:ext uri="{FF2B5EF4-FFF2-40B4-BE49-F238E27FC236}">
                <a16:creationId xmlns:a16="http://schemas.microsoft.com/office/drawing/2014/main" id="{5A9DCD92-28EC-6CFD-6952-45BE6A865C04}"/>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9" name="Google Shape;141;p33">
            <a:extLst>
              <a:ext uri="{FF2B5EF4-FFF2-40B4-BE49-F238E27FC236}">
                <a16:creationId xmlns:a16="http://schemas.microsoft.com/office/drawing/2014/main" id="{71D463A4-76D8-FC2E-EB84-985D896BDAD9}"/>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10" name="Picture 9" descr="A black background with white text&#10;&#10;Description automatically generated">
            <a:extLst>
              <a:ext uri="{FF2B5EF4-FFF2-40B4-BE49-F238E27FC236}">
                <a16:creationId xmlns:a16="http://schemas.microsoft.com/office/drawing/2014/main" id="{1DC57907-BA8D-63C1-4E99-702942F38B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2" name="Title 1">
            <a:extLst>
              <a:ext uri="{FF2B5EF4-FFF2-40B4-BE49-F238E27FC236}">
                <a16:creationId xmlns:a16="http://schemas.microsoft.com/office/drawing/2014/main" id="{C9D430B3-B50E-490B-2D7D-43CD1A1CD46D}"/>
              </a:ext>
            </a:extLst>
          </p:cNvPr>
          <p:cNvSpPr>
            <a:spLocks noGrp="1"/>
          </p:cNvSpPr>
          <p:nvPr>
            <p:ph type="title"/>
          </p:nvPr>
        </p:nvSpPr>
        <p:spPr>
          <a:xfrm>
            <a:off x="609338" y="499830"/>
            <a:ext cx="10726026" cy="590806"/>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4" name="Subtitle 2">
            <a:extLst>
              <a:ext uri="{FF2B5EF4-FFF2-40B4-BE49-F238E27FC236}">
                <a16:creationId xmlns:a16="http://schemas.microsoft.com/office/drawing/2014/main" id="{119BC08F-48A8-5C66-0714-AA2F5D82D36B}"/>
              </a:ext>
            </a:extLst>
          </p:cNvPr>
          <p:cNvSpPr>
            <a:spLocks noGrp="1"/>
          </p:cNvSpPr>
          <p:nvPr>
            <p:ph type="subTitle" idx="1"/>
          </p:nvPr>
        </p:nvSpPr>
        <p:spPr>
          <a:xfrm>
            <a:off x="609338" y="1196433"/>
            <a:ext cx="6013345" cy="382692"/>
          </a:xfrm>
          <a:prstGeom prst="rect">
            <a:avLst/>
          </a:prstGeom>
        </p:spPr>
        <p:txBody>
          <a:bodyPr/>
          <a:lstStyle>
            <a:lvl1pPr marL="0" indent="0" algn="l">
              <a:buNone/>
              <a:defRPr lang="en-US"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517766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CDC21B5-8F9C-DC8C-B98B-BD966693E9B9}"/>
              </a:ext>
            </a:extLst>
          </p:cNvPr>
          <p:cNvSpPr>
            <a:spLocks noGrp="1"/>
          </p:cNvSpPr>
          <p:nvPr>
            <p:ph type="pic" sz="quarter" idx="10" hasCustomPrompt="1"/>
          </p:nvPr>
        </p:nvSpPr>
        <p:spPr>
          <a:xfrm>
            <a:off x="876299" y="793638"/>
            <a:ext cx="4447945" cy="5035661"/>
          </a:xfrm>
          <a:custGeom>
            <a:avLst/>
            <a:gdLst>
              <a:gd name="connsiteX0" fmla="*/ 0 w 5295900"/>
              <a:gd name="connsiteY0" fmla="*/ 0 h 2966624"/>
              <a:gd name="connsiteX1" fmla="*/ 5295900 w 5295900"/>
              <a:gd name="connsiteY1" fmla="*/ 0 h 2966624"/>
              <a:gd name="connsiteX2" fmla="*/ 5295900 w 5295900"/>
              <a:gd name="connsiteY2" fmla="*/ 2966624 h 2966624"/>
              <a:gd name="connsiteX3" fmla="*/ 0 w 5295900"/>
              <a:gd name="connsiteY3" fmla="*/ 2966624 h 2966624"/>
            </a:gdLst>
            <a:ahLst/>
            <a:cxnLst>
              <a:cxn ang="0">
                <a:pos x="connsiteX0" y="connsiteY0"/>
              </a:cxn>
              <a:cxn ang="0">
                <a:pos x="connsiteX1" y="connsiteY1"/>
              </a:cxn>
              <a:cxn ang="0">
                <a:pos x="connsiteX2" y="connsiteY2"/>
              </a:cxn>
              <a:cxn ang="0">
                <a:pos x="connsiteX3" y="connsiteY3"/>
              </a:cxn>
            </a:cxnLst>
            <a:rect l="l" t="t" r="r" b="b"/>
            <a:pathLst>
              <a:path w="5295900" h="2966624">
                <a:moveTo>
                  <a:pt x="0" y="0"/>
                </a:moveTo>
                <a:lnTo>
                  <a:pt x="5295900" y="0"/>
                </a:lnTo>
                <a:lnTo>
                  <a:pt x="5295900" y="2966624"/>
                </a:lnTo>
                <a:lnTo>
                  <a:pt x="0" y="2966624"/>
                </a:lnTo>
                <a:close/>
              </a:path>
            </a:pathLst>
          </a:custGeom>
        </p:spPr>
        <p:txBody>
          <a:bodyPr wrap="square" anchor="ctr">
            <a:noAutofit/>
          </a:bodyPr>
          <a:lstStyle>
            <a:lvl1pPr marL="0" indent="0" algn="ctr">
              <a:buNone/>
              <a:defRPr sz="1500"/>
            </a:lvl1pPr>
          </a:lstStyle>
          <a:p>
            <a:r>
              <a:rPr lang="en-US" dirty="0"/>
              <a:t>Image Placeholder</a:t>
            </a:r>
          </a:p>
        </p:txBody>
      </p:sp>
      <p:sp>
        <p:nvSpPr>
          <p:cNvPr id="14" name="Title 1">
            <a:extLst>
              <a:ext uri="{FF2B5EF4-FFF2-40B4-BE49-F238E27FC236}">
                <a16:creationId xmlns:a16="http://schemas.microsoft.com/office/drawing/2014/main" id="{E49B2615-E937-54D0-C124-98B281EE9000}"/>
              </a:ext>
            </a:extLst>
          </p:cNvPr>
          <p:cNvSpPr>
            <a:spLocks noGrp="1"/>
          </p:cNvSpPr>
          <p:nvPr>
            <p:ph type="title"/>
          </p:nvPr>
        </p:nvSpPr>
        <p:spPr>
          <a:xfrm>
            <a:off x="6170492" y="839481"/>
            <a:ext cx="4916603" cy="1101405"/>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7" name="Text Placeholder 32">
            <a:extLst>
              <a:ext uri="{FF2B5EF4-FFF2-40B4-BE49-F238E27FC236}">
                <a16:creationId xmlns:a16="http://schemas.microsoft.com/office/drawing/2014/main" id="{4134BD02-F4B0-2B3E-3133-A134A6882711}"/>
              </a:ext>
            </a:extLst>
          </p:cNvPr>
          <p:cNvSpPr>
            <a:spLocks noGrp="1"/>
          </p:cNvSpPr>
          <p:nvPr>
            <p:ph type="body" sz="quarter" idx="15"/>
          </p:nvPr>
        </p:nvSpPr>
        <p:spPr>
          <a:xfrm>
            <a:off x="6171217" y="2151077"/>
            <a:ext cx="4915878" cy="3678221"/>
          </a:xfrm>
          <a:prstGeom prst="rect">
            <a:avLst/>
          </a:prstGeom>
        </p:spPr>
        <p:txBody>
          <a:bodyPr/>
          <a:lstStyle>
            <a:lvl1pPr marL="4572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9144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13716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828800" indent="-457200">
              <a:buClr>
                <a:schemeClr val="accent1"/>
              </a:buClr>
              <a:buFont typeface="Arial" panose="020B0604020202020204" pitchFamily="34" charset="0"/>
              <a:buChar char="•"/>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2286000" indent="-457200">
              <a:buClr>
                <a:schemeClr val="accent1"/>
              </a:buClr>
              <a:buFont typeface="Arial" panose="020B0604020202020204" pitchFamily="34" charset="0"/>
              <a:buChar char="•"/>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8" name="Freeform 7">
            <a:extLst>
              <a:ext uri="{FF2B5EF4-FFF2-40B4-BE49-F238E27FC236}">
                <a16:creationId xmlns:a16="http://schemas.microsoft.com/office/drawing/2014/main" id="{A588B0C1-197E-19B2-9740-B3E41A05ABD2}"/>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9" name="Google Shape;141;p33">
            <a:extLst>
              <a:ext uri="{FF2B5EF4-FFF2-40B4-BE49-F238E27FC236}">
                <a16:creationId xmlns:a16="http://schemas.microsoft.com/office/drawing/2014/main" id="{48E1BBEE-6B36-F358-31CD-34648C2197B4}"/>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10" name="Picture 9" descr="A black background with white text&#10;&#10;Description automatically generated">
            <a:extLst>
              <a:ext uri="{FF2B5EF4-FFF2-40B4-BE49-F238E27FC236}">
                <a16:creationId xmlns:a16="http://schemas.microsoft.com/office/drawing/2014/main" id="{C9B5294E-42E4-609E-6992-2D6F5D770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364171327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49B2615-E937-54D0-C124-98B281EE9000}"/>
              </a:ext>
            </a:extLst>
          </p:cNvPr>
          <p:cNvSpPr>
            <a:spLocks noGrp="1"/>
          </p:cNvSpPr>
          <p:nvPr>
            <p:ph type="title"/>
          </p:nvPr>
        </p:nvSpPr>
        <p:spPr>
          <a:xfrm>
            <a:off x="615950" y="688130"/>
            <a:ext cx="6640635" cy="736514"/>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53" name="Picture Placeholder 2">
            <a:extLst>
              <a:ext uri="{FF2B5EF4-FFF2-40B4-BE49-F238E27FC236}">
                <a16:creationId xmlns:a16="http://schemas.microsoft.com/office/drawing/2014/main" id="{D93D7428-5BAC-EB84-65F6-F8C3E4E39B1F}"/>
              </a:ext>
            </a:extLst>
          </p:cNvPr>
          <p:cNvSpPr>
            <a:spLocks noGrp="1"/>
          </p:cNvSpPr>
          <p:nvPr>
            <p:ph type="pic" sz="quarter" idx="10" hasCustomPrompt="1"/>
          </p:nvPr>
        </p:nvSpPr>
        <p:spPr>
          <a:xfrm>
            <a:off x="7880754" y="688130"/>
            <a:ext cx="3267076" cy="5035661"/>
          </a:xfrm>
          <a:custGeom>
            <a:avLst/>
            <a:gdLst>
              <a:gd name="connsiteX0" fmla="*/ 0 w 5295900"/>
              <a:gd name="connsiteY0" fmla="*/ 0 h 2966624"/>
              <a:gd name="connsiteX1" fmla="*/ 5295900 w 5295900"/>
              <a:gd name="connsiteY1" fmla="*/ 0 h 2966624"/>
              <a:gd name="connsiteX2" fmla="*/ 5295900 w 5295900"/>
              <a:gd name="connsiteY2" fmla="*/ 2966624 h 2966624"/>
              <a:gd name="connsiteX3" fmla="*/ 0 w 5295900"/>
              <a:gd name="connsiteY3" fmla="*/ 2966624 h 2966624"/>
            </a:gdLst>
            <a:ahLst/>
            <a:cxnLst>
              <a:cxn ang="0">
                <a:pos x="connsiteX0" y="connsiteY0"/>
              </a:cxn>
              <a:cxn ang="0">
                <a:pos x="connsiteX1" y="connsiteY1"/>
              </a:cxn>
              <a:cxn ang="0">
                <a:pos x="connsiteX2" y="connsiteY2"/>
              </a:cxn>
              <a:cxn ang="0">
                <a:pos x="connsiteX3" y="connsiteY3"/>
              </a:cxn>
            </a:cxnLst>
            <a:rect l="l" t="t" r="r" b="b"/>
            <a:pathLst>
              <a:path w="5295900" h="2966624">
                <a:moveTo>
                  <a:pt x="0" y="0"/>
                </a:moveTo>
                <a:lnTo>
                  <a:pt x="5295900" y="0"/>
                </a:lnTo>
                <a:lnTo>
                  <a:pt x="5295900" y="2966624"/>
                </a:lnTo>
                <a:lnTo>
                  <a:pt x="0" y="2966624"/>
                </a:lnTo>
                <a:close/>
              </a:path>
            </a:pathLst>
          </a:custGeom>
        </p:spPr>
        <p:txBody>
          <a:bodyPr wrap="square" anchor="ctr">
            <a:noAutofit/>
          </a:bodyPr>
          <a:lstStyle>
            <a:lvl1pPr marL="0" indent="0" algn="ctr">
              <a:buNone/>
              <a:defRPr sz="1500"/>
            </a:lvl1pPr>
          </a:lstStyle>
          <a:p>
            <a:r>
              <a:rPr lang="en-US" dirty="0"/>
              <a:t>Image Placeholder</a:t>
            </a:r>
          </a:p>
        </p:txBody>
      </p:sp>
      <p:sp>
        <p:nvSpPr>
          <p:cNvPr id="64" name="Content Placeholder 2">
            <a:extLst>
              <a:ext uri="{FF2B5EF4-FFF2-40B4-BE49-F238E27FC236}">
                <a16:creationId xmlns:a16="http://schemas.microsoft.com/office/drawing/2014/main" id="{6DE9730F-22BE-4295-D317-0930F0371E5A}"/>
              </a:ext>
            </a:extLst>
          </p:cNvPr>
          <p:cNvSpPr>
            <a:spLocks noGrp="1"/>
          </p:cNvSpPr>
          <p:nvPr>
            <p:ph idx="1"/>
          </p:nvPr>
        </p:nvSpPr>
        <p:spPr>
          <a:xfrm>
            <a:off x="1477950" y="1818070"/>
            <a:ext cx="5778635"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65" name="Content Placeholder 2">
            <a:extLst>
              <a:ext uri="{FF2B5EF4-FFF2-40B4-BE49-F238E27FC236}">
                <a16:creationId xmlns:a16="http://schemas.microsoft.com/office/drawing/2014/main" id="{8EA46B51-76F6-5834-7C3D-39BA51212B45}"/>
              </a:ext>
            </a:extLst>
          </p:cNvPr>
          <p:cNvSpPr>
            <a:spLocks noGrp="1"/>
          </p:cNvSpPr>
          <p:nvPr>
            <p:ph idx="11"/>
          </p:nvPr>
        </p:nvSpPr>
        <p:spPr>
          <a:xfrm>
            <a:off x="1477950" y="2835416"/>
            <a:ext cx="5778635"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66" name="Content Placeholder 2">
            <a:extLst>
              <a:ext uri="{FF2B5EF4-FFF2-40B4-BE49-F238E27FC236}">
                <a16:creationId xmlns:a16="http://schemas.microsoft.com/office/drawing/2014/main" id="{A856CA80-26B7-2ED6-639A-223C6358624F}"/>
              </a:ext>
            </a:extLst>
          </p:cNvPr>
          <p:cNvSpPr>
            <a:spLocks noGrp="1"/>
          </p:cNvSpPr>
          <p:nvPr>
            <p:ph idx="12"/>
          </p:nvPr>
        </p:nvSpPr>
        <p:spPr>
          <a:xfrm>
            <a:off x="1477950" y="3804317"/>
            <a:ext cx="5778635"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67" name="Content Placeholder 2">
            <a:extLst>
              <a:ext uri="{FF2B5EF4-FFF2-40B4-BE49-F238E27FC236}">
                <a16:creationId xmlns:a16="http://schemas.microsoft.com/office/drawing/2014/main" id="{09D011E9-2E06-34B0-B4C0-A418F151FC2D}"/>
              </a:ext>
            </a:extLst>
          </p:cNvPr>
          <p:cNvSpPr>
            <a:spLocks noGrp="1"/>
          </p:cNvSpPr>
          <p:nvPr>
            <p:ph idx="13"/>
          </p:nvPr>
        </p:nvSpPr>
        <p:spPr>
          <a:xfrm>
            <a:off x="1477950" y="4773218"/>
            <a:ext cx="5778635"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69" name="Freeform 68">
            <a:extLst>
              <a:ext uri="{FF2B5EF4-FFF2-40B4-BE49-F238E27FC236}">
                <a16:creationId xmlns:a16="http://schemas.microsoft.com/office/drawing/2014/main" id="{094949C0-E1BE-DC90-035C-BD2B62E38FB3}"/>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70" name="Google Shape;141;p33">
            <a:extLst>
              <a:ext uri="{FF2B5EF4-FFF2-40B4-BE49-F238E27FC236}">
                <a16:creationId xmlns:a16="http://schemas.microsoft.com/office/drawing/2014/main" id="{303C14CD-D0ED-8238-FF30-C9B291D98EE6}"/>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71" name="Picture 70" descr="A black background with white text&#10;&#10;Description automatically generated">
            <a:extLst>
              <a:ext uri="{FF2B5EF4-FFF2-40B4-BE49-F238E27FC236}">
                <a16:creationId xmlns:a16="http://schemas.microsoft.com/office/drawing/2014/main" id="{4EECF605-A761-1A78-F7D5-DC94D8A6D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414499503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2" name="Chart Placeholder 21">
            <a:extLst>
              <a:ext uri="{FF2B5EF4-FFF2-40B4-BE49-F238E27FC236}">
                <a16:creationId xmlns:a16="http://schemas.microsoft.com/office/drawing/2014/main" id="{8A073B1D-9754-2C06-DA6B-33FAE75E5982}"/>
              </a:ext>
            </a:extLst>
          </p:cNvPr>
          <p:cNvSpPr>
            <a:spLocks noGrp="1"/>
          </p:cNvSpPr>
          <p:nvPr>
            <p:ph type="chart" sz="quarter" idx="10"/>
          </p:nvPr>
        </p:nvSpPr>
        <p:spPr>
          <a:xfrm>
            <a:off x="5540624" y="427647"/>
            <a:ext cx="6025046" cy="5329556"/>
          </a:xfrm>
          <a:prstGeom prst="rect">
            <a:avLst/>
          </a:prstGeom>
        </p:spPr>
        <p:txBody>
          <a:bodyPr/>
          <a:lstStyle/>
          <a:p>
            <a:endParaRPr lang="en-AR"/>
          </a:p>
        </p:txBody>
      </p:sp>
      <p:sp>
        <p:nvSpPr>
          <p:cNvPr id="24" name="Title 1">
            <a:extLst>
              <a:ext uri="{FF2B5EF4-FFF2-40B4-BE49-F238E27FC236}">
                <a16:creationId xmlns:a16="http://schemas.microsoft.com/office/drawing/2014/main" id="{8655F3A8-1C09-9D02-AA3B-F36D4E4EBDE4}"/>
              </a:ext>
            </a:extLst>
          </p:cNvPr>
          <p:cNvSpPr>
            <a:spLocks noGrp="1"/>
          </p:cNvSpPr>
          <p:nvPr>
            <p:ph type="title"/>
          </p:nvPr>
        </p:nvSpPr>
        <p:spPr>
          <a:xfrm>
            <a:off x="500820" y="2063539"/>
            <a:ext cx="4217719" cy="1062768"/>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25" name="Subtitle 2">
            <a:extLst>
              <a:ext uri="{FF2B5EF4-FFF2-40B4-BE49-F238E27FC236}">
                <a16:creationId xmlns:a16="http://schemas.microsoft.com/office/drawing/2014/main" id="{C5BBF361-3B8E-9F72-303A-77875FB2F470}"/>
              </a:ext>
            </a:extLst>
          </p:cNvPr>
          <p:cNvSpPr>
            <a:spLocks noGrp="1"/>
          </p:cNvSpPr>
          <p:nvPr>
            <p:ph type="subTitle" idx="14"/>
          </p:nvPr>
        </p:nvSpPr>
        <p:spPr>
          <a:xfrm>
            <a:off x="500820" y="3268361"/>
            <a:ext cx="4217719" cy="704131"/>
          </a:xfrm>
          <a:prstGeom prst="rect">
            <a:avLst/>
          </a:prstGeom>
        </p:spPr>
        <p:txBody>
          <a:bodyPr/>
          <a:lstStyle>
            <a:lvl1pPr marL="0" indent="0" algn="l">
              <a:buNone/>
              <a:defRPr lang="en-AR"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R" dirty="0"/>
          </a:p>
        </p:txBody>
      </p:sp>
      <p:sp>
        <p:nvSpPr>
          <p:cNvPr id="26" name="Text Placeholder 32">
            <a:extLst>
              <a:ext uri="{FF2B5EF4-FFF2-40B4-BE49-F238E27FC236}">
                <a16:creationId xmlns:a16="http://schemas.microsoft.com/office/drawing/2014/main" id="{0013D8F7-76EE-F4D1-C574-1A63CAA7F755}"/>
              </a:ext>
            </a:extLst>
          </p:cNvPr>
          <p:cNvSpPr>
            <a:spLocks noGrp="1"/>
          </p:cNvSpPr>
          <p:nvPr>
            <p:ph type="body" sz="quarter" idx="16" hasCustomPrompt="1"/>
          </p:nvPr>
        </p:nvSpPr>
        <p:spPr>
          <a:xfrm>
            <a:off x="500820" y="5435585"/>
            <a:ext cx="4525352" cy="321618"/>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notes styles</a:t>
            </a:r>
            <a:endParaRPr lang="en-AR" dirty="0"/>
          </a:p>
        </p:txBody>
      </p:sp>
      <p:sp>
        <p:nvSpPr>
          <p:cNvPr id="28" name="Freeform 27">
            <a:extLst>
              <a:ext uri="{FF2B5EF4-FFF2-40B4-BE49-F238E27FC236}">
                <a16:creationId xmlns:a16="http://schemas.microsoft.com/office/drawing/2014/main" id="{C09A4CFB-003B-CCF3-EA4B-394C1CD12C83}"/>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29" name="Google Shape;141;p33">
            <a:extLst>
              <a:ext uri="{FF2B5EF4-FFF2-40B4-BE49-F238E27FC236}">
                <a16:creationId xmlns:a16="http://schemas.microsoft.com/office/drawing/2014/main" id="{AFA2AE2A-9756-6B43-EF56-09B0CBFC91B3}"/>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30" name="Picture 29" descr="A black background with white text&#10;&#10;Description automatically generated">
            <a:extLst>
              <a:ext uri="{FF2B5EF4-FFF2-40B4-BE49-F238E27FC236}">
                <a16:creationId xmlns:a16="http://schemas.microsoft.com/office/drawing/2014/main" id="{E83A6BEA-3001-9389-27E3-650270C2C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29048876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AFD9032-8BEE-57E5-3802-CDE507FCE416}"/>
              </a:ext>
            </a:extLst>
          </p:cNvPr>
          <p:cNvSpPr>
            <a:spLocks noGrp="1"/>
          </p:cNvSpPr>
          <p:nvPr>
            <p:ph type="title"/>
          </p:nvPr>
        </p:nvSpPr>
        <p:spPr>
          <a:xfrm>
            <a:off x="615950" y="598417"/>
            <a:ext cx="6640635" cy="736514"/>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14" name="Content Placeholder 2">
            <a:extLst>
              <a:ext uri="{FF2B5EF4-FFF2-40B4-BE49-F238E27FC236}">
                <a16:creationId xmlns:a16="http://schemas.microsoft.com/office/drawing/2014/main" id="{513D3DA8-BB6E-A9B0-CAAC-5B0D5B013625}"/>
              </a:ext>
            </a:extLst>
          </p:cNvPr>
          <p:cNvSpPr>
            <a:spLocks noGrp="1"/>
          </p:cNvSpPr>
          <p:nvPr>
            <p:ph idx="1"/>
          </p:nvPr>
        </p:nvSpPr>
        <p:spPr>
          <a:xfrm>
            <a:off x="615950" y="1222701"/>
            <a:ext cx="10846637"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6" name="Table Placeholder 15">
            <a:extLst>
              <a:ext uri="{FF2B5EF4-FFF2-40B4-BE49-F238E27FC236}">
                <a16:creationId xmlns:a16="http://schemas.microsoft.com/office/drawing/2014/main" id="{269EB39F-9018-4E66-D479-0B18DDF3C67D}"/>
              </a:ext>
            </a:extLst>
          </p:cNvPr>
          <p:cNvSpPr>
            <a:spLocks noGrp="1"/>
          </p:cNvSpPr>
          <p:nvPr>
            <p:ph type="tbl" sz="quarter" idx="10"/>
          </p:nvPr>
        </p:nvSpPr>
        <p:spPr>
          <a:xfrm>
            <a:off x="615950" y="1922463"/>
            <a:ext cx="10847388" cy="3565525"/>
          </a:xfrm>
          <a:prstGeom prst="rect">
            <a:avLst/>
          </a:prstGeom>
        </p:spPr>
        <p:txBody>
          <a:bodyPr/>
          <a:lstStyle/>
          <a:p>
            <a:endParaRPr lang="en-AR"/>
          </a:p>
        </p:txBody>
      </p:sp>
      <p:sp>
        <p:nvSpPr>
          <p:cNvPr id="17" name="Text Placeholder 32">
            <a:extLst>
              <a:ext uri="{FF2B5EF4-FFF2-40B4-BE49-F238E27FC236}">
                <a16:creationId xmlns:a16="http://schemas.microsoft.com/office/drawing/2014/main" id="{39387A84-D968-4F02-13AB-92FDD5F349BC}"/>
              </a:ext>
            </a:extLst>
          </p:cNvPr>
          <p:cNvSpPr>
            <a:spLocks noGrp="1"/>
          </p:cNvSpPr>
          <p:nvPr>
            <p:ph type="body" sz="quarter" idx="16" hasCustomPrompt="1"/>
          </p:nvPr>
        </p:nvSpPr>
        <p:spPr>
          <a:xfrm>
            <a:off x="615950" y="5669411"/>
            <a:ext cx="10846636" cy="321618"/>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notes styles</a:t>
            </a:r>
            <a:endParaRPr lang="en-AR" dirty="0"/>
          </a:p>
        </p:txBody>
      </p:sp>
      <p:sp>
        <p:nvSpPr>
          <p:cNvPr id="18" name="Freeform 17">
            <a:extLst>
              <a:ext uri="{FF2B5EF4-FFF2-40B4-BE49-F238E27FC236}">
                <a16:creationId xmlns:a16="http://schemas.microsoft.com/office/drawing/2014/main" id="{C1080DB7-AF80-4DF3-F7D2-32D7E7E9D9DE}"/>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19" name="Google Shape;141;p33">
            <a:extLst>
              <a:ext uri="{FF2B5EF4-FFF2-40B4-BE49-F238E27FC236}">
                <a16:creationId xmlns:a16="http://schemas.microsoft.com/office/drawing/2014/main" id="{3EEA983A-AE82-F301-4677-E68BADD2F928}"/>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20" name="Picture 19" descr="A black background with white text&#10;&#10;Description automatically generated">
            <a:extLst>
              <a:ext uri="{FF2B5EF4-FFF2-40B4-BE49-F238E27FC236}">
                <a16:creationId xmlns:a16="http://schemas.microsoft.com/office/drawing/2014/main" id="{5786E047-1E9E-97A0-2373-97495C7CE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111958912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5" name="Freeform 94">
            <a:extLst>
              <a:ext uri="{FF2B5EF4-FFF2-40B4-BE49-F238E27FC236}">
                <a16:creationId xmlns:a16="http://schemas.microsoft.com/office/drawing/2014/main" id="{CC9BCD45-3474-2273-48E7-3495B7F25A4F}"/>
              </a:ext>
            </a:extLst>
          </p:cNvPr>
          <p:cNvSpPr/>
          <p:nvPr userDrawn="1"/>
        </p:nvSpPr>
        <p:spPr>
          <a:xfrm>
            <a:off x="4920792" y="-9810"/>
            <a:ext cx="7271208" cy="6011094"/>
          </a:xfrm>
          <a:custGeom>
            <a:avLst/>
            <a:gdLst>
              <a:gd name="connsiteX0" fmla="*/ 0 w 7271208"/>
              <a:gd name="connsiteY0" fmla="*/ 0 h 6011094"/>
              <a:gd name="connsiteX1" fmla="*/ 7271208 w 7271208"/>
              <a:gd name="connsiteY1" fmla="*/ 0 h 6011094"/>
              <a:gd name="connsiteX2" fmla="*/ 7271208 w 7271208"/>
              <a:gd name="connsiteY2" fmla="*/ 6011094 h 6011094"/>
              <a:gd name="connsiteX3" fmla="*/ 74239 w 7271208"/>
              <a:gd name="connsiteY3" fmla="*/ 6011094 h 6011094"/>
              <a:gd name="connsiteX4" fmla="*/ 0 w 7271208"/>
              <a:gd name="connsiteY4" fmla="*/ 5936855 h 601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1208" h="6011094">
                <a:moveTo>
                  <a:pt x="0" y="0"/>
                </a:moveTo>
                <a:lnTo>
                  <a:pt x="7271208" y="0"/>
                </a:lnTo>
                <a:lnTo>
                  <a:pt x="7271208" y="6011094"/>
                </a:lnTo>
                <a:lnTo>
                  <a:pt x="74239" y="6011094"/>
                </a:lnTo>
                <a:cubicBezTo>
                  <a:pt x="33238" y="6011094"/>
                  <a:pt x="0" y="5977856"/>
                  <a:pt x="0" y="593685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dirty="0"/>
          </a:p>
        </p:txBody>
      </p:sp>
      <p:sp>
        <p:nvSpPr>
          <p:cNvPr id="54" name="Title 1">
            <a:extLst>
              <a:ext uri="{FF2B5EF4-FFF2-40B4-BE49-F238E27FC236}">
                <a16:creationId xmlns:a16="http://schemas.microsoft.com/office/drawing/2014/main" id="{D7C63E79-D32F-13B2-AFA9-0D59596DD7A4}"/>
              </a:ext>
            </a:extLst>
          </p:cNvPr>
          <p:cNvSpPr>
            <a:spLocks noGrp="1"/>
          </p:cNvSpPr>
          <p:nvPr>
            <p:ph type="title"/>
          </p:nvPr>
        </p:nvSpPr>
        <p:spPr>
          <a:xfrm>
            <a:off x="500820" y="2063539"/>
            <a:ext cx="4217719" cy="1062768"/>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55" name="Subtitle 2">
            <a:extLst>
              <a:ext uri="{FF2B5EF4-FFF2-40B4-BE49-F238E27FC236}">
                <a16:creationId xmlns:a16="http://schemas.microsoft.com/office/drawing/2014/main" id="{9C9D980B-D85A-996C-9183-FAAC0C27C062}"/>
              </a:ext>
            </a:extLst>
          </p:cNvPr>
          <p:cNvSpPr>
            <a:spLocks noGrp="1"/>
          </p:cNvSpPr>
          <p:nvPr>
            <p:ph type="subTitle" idx="14"/>
          </p:nvPr>
        </p:nvSpPr>
        <p:spPr>
          <a:xfrm>
            <a:off x="500820" y="3268362"/>
            <a:ext cx="4217719" cy="710186"/>
          </a:xfrm>
          <a:prstGeom prst="rect">
            <a:avLst/>
          </a:prstGeom>
        </p:spPr>
        <p:txBody>
          <a:bodyPr/>
          <a:lstStyle>
            <a:lvl1pPr marL="0" indent="0" algn="l">
              <a:buNone/>
              <a:defRPr lang="en-AR"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R" dirty="0"/>
          </a:p>
        </p:txBody>
      </p:sp>
      <p:sp>
        <p:nvSpPr>
          <p:cNvPr id="56" name="Text Placeholder 32">
            <a:extLst>
              <a:ext uri="{FF2B5EF4-FFF2-40B4-BE49-F238E27FC236}">
                <a16:creationId xmlns:a16="http://schemas.microsoft.com/office/drawing/2014/main" id="{E94AF421-204C-E917-2393-041E71321A84}"/>
              </a:ext>
            </a:extLst>
          </p:cNvPr>
          <p:cNvSpPr>
            <a:spLocks noGrp="1"/>
          </p:cNvSpPr>
          <p:nvPr>
            <p:ph type="body" sz="quarter" idx="16" hasCustomPrompt="1"/>
          </p:nvPr>
        </p:nvSpPr>
        <p:spPr>
          <a:xfrm>
            <a:off x="500819" y="5435585"/>
            <a:ext cx="4367907" cy="321618"/>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notes styles</a:t>
            </a:r>
            <a:endParaRPr lang="en-AR" dirty="0"/>
          </a:p>
        </p:txBody>
      </p:sp>
      <p:sp>
        <p:nvSpPr>
          <p:cNvPr id="75" name="Content Placeholder 2">
            <a:extLst>
              <a:ext uri="{FF2B5EF4-FFF2-40B4-BE49-F238E27FC236}">
                <a16:creationId xmlns:a16="http://schemas.microsoft.com/office/drawing/2014/main" id="{941D3513-D01E-1670-874B-6EFB4F582F19}"/>
              </a:ext>
            </a:extLst>
          </p:cNvPr>
          <p:cNvSpPr>
            <a:spLocks noGrp="1"/>
          </p:cNvSpPr>
          <p:nvPr>
            <p:ph idx="1"/>
          </p:nvPr>
        </p:nvSpPr>
        <p:spPr>
          <a:xfrm>
            <a:off x="6096000" y="110877"/>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76" name="Content Placeholder 2">
            <a:extLst>
              <a:ext uri="{FF2B5EF4-FFF2-40B4-BE49-F238E27FC236}">
                <a16:creationId xmlns:a16="http://schemas.microsoft.com/office/drawing/2014/main" id="{FD9A40A5-31F0-8714-734D-CFE98E683AE9}"/>
              </a:ext>
            </a:extLst>
          </p:cNvPr>
          <p:cNvSpPr>
            <a:spLocks noGrp="1"/>
          </p:cNvSpPr>
          <p:nvPr>
            <p:ph idx="10"/>
          </p:nvPr>
        </p:nvSpPr>
        <p:spPr>
          <a:xfrm>
            <a:off x="6096000" y="946500"/>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77" name="Content Placeholder 2">
            <a:extLst>
              <a:ext uri="{FF2B5EF4-FFF2-40B4-BE49-F238E27FC236}">
                <a16:creationId xmlns:a16="http://schemas.microsoft.com/office/drawing/2014/main" id="{343DE2DF-9FA1-EE2B-D78D-750FACBFB48D}"/>
              </a:ext>
            </a:extLst>
          </p:cNvPr>
          <p:cNvSpPr>
            <a:spLocks noGrp="1"/>
          </p:cNvSpPr>
          <p:nvPr>
            <p:ph idx="11"/>
          </p:nvPr>
        </p:nvSpPr>
        <p:spPr>
          <a:xfrm>
            <a:off x="6096000" y="2634929"/>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80" name="Content Placeholder 2">
            <a:extLst>
              <a:ext uri="{FF2B5EF4-FFF2-40B4-BE49-F238E27FC236}">
                <a16:creationId xmlns:a16="http://schemas.microsoft.com/office/drawing/2014/main" id="{FE9F3152-95A5-DB9E-C025-74A0DD63512A}"/>
              </a:ext>
            </a:extLst>
          </p:cNvPr>
          <p:cNvSpPr>
            <a:spLocks noGrp="1"/>
          </p:cNvSpPr>
          <p:nvPr>
            <p:ph idx="17"/>
          </p:nvPr>
        </p:nvSpPr>
        <p:spPr>
          <a:xfrm>
            <a:off x="6096000" y="1781637"/>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82" name="Content Placeholder 2">
            <a:extLst>
              <a:ext uri="{FF2B5EF4-FFF2-40B4-BE49-F238E27FC236}">
                <a16:creationId xmlns:a16="http://schemas.microsoft.com/office/drawing/2014/main" id="{BE6C8FD8-2E6B-D490-8E98-C953587501C2}"/>
              </a:ext>
            </a:extLst>
          </p:cNvPr>
          <p:cNvSpPr>
            <a:spLocks noGrp="1"/>
          </p:cNvSpPr>
          <p:nvPr>
            <p:ph idx="18"/>
          </p:nvPr>
        </p:nvSpPr>
        <p:spPr>
          <a:xfrm>
            <a:off x="6096000" y="5098937"/>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83" name="Content Placeholder 2">
            <a:extLst>
              <a:ext uri="{FF2B5EF4-FFF2-40B4-BE49-F238E27FC236}">
                <a16:creationId xmlns:a16="http://schemas.microsoft.com/office/drawing/2014/main" id="{9C8856AE-DD92-B5EC-613D-1E4A139C1700}"/>
              </a:ext>
            </a:extLst>
          </p:cNvPr>
          <p:cNvSpPr>
            <a:spLocks noGrp="1"/>
          </p:cNvSpPr>
          <p:nvPr>
            <p:ph idx="19"/>
          </p:nvPr>
        </p:nvSpPr>
        <p:spPr>
          <a:xfrm>
            <a:off x="6096000" y="4298729"/>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84" name="Content Placeholder 2">
            <a:extLst>
              <a:ext uri="{FF2B5EF4-FFF2-40B4-BE49-F238E27FC236}">
                <a16:creationId xmlns:a16="http://schemas.microsoft.com/office/drawing/2014/main" id="{54206CF4-5432-EEA0-C530-69D34ABFEA20}"/>
              </a:ext>
            </a:extLst>
          </p:cNvPr>
          <p:cNvSpPr>
            <a:spLocks noGrp="1"/>
          </p:cNvSpPr>
          <p:nvPr>
            <p:ph idx="20"/>
          </p:nvPr>
        </p:nvSpPr>
        <p:spPr>
          <a:xfrm>
            <a:off x="6096000" y="3461185"/>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89" name="Freeform 88">
            <a:extLst>
              <a:ext uri="{FF2B5EF4-FFF2-40B4-BE49-F238E27FC236}">
                <a16:creationId xmlns:a16="http://schemas.microsoft.com/office/drawing/2014/main" id="{C9F04F65-2E17-7571-80FC-FCD5B68A8443}"/>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90" name="Google Shape;141;p33">
            <a:extLst>
              <a:ext uri="{FF2B5EF4-FFF2-40B4-BE49-F238E27FC236}">
                <a16:creationId xmlns:a16="http://schemas.microsoft.com/office/drawing/2014/main" id="{7F19AF6D-DFDB-C4FF-BD38-A5867DAA67ED}"/>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91" name="Picture 90" descr="A black background with white text&#10;&#10;Description automatically generated">
            <a:extLst>
              <a:ext uri="{FF2B5EF4-FFF2-40B4-BE49-F238E27FC236}">
                <a16:creationId xmlns:a16="http://schemas.microsoft.com/office/drawing/2014/main" id="{F1E6D602-8D55-1915-204C-BBFC0CE1A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370210498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95" name="Freeform 94">
            <a:extLst>
              <a:ext uri="{FF2B5EF4-FFF2-40B4-BE49-F238E27FC236}">
                <a16:creationId xmlns:a16="http://schemas.microsoft.com/office/drawing/2014/main" id="{CC9BCD45-3474-2273-48E7-3495B7F25A4F}"/>
              </a:ext>
            </a:extLst>
          </p:cNvPr>
          <p:cNvSpPr/>
          <p:nvPr userDrawn="1"/>
        </p:nvSpPr>
        <p:spPr>
          <a:xfrm>
            <a:off x="4920792" y="-9810"/>
            <a:ext cx="7271208" cy="6011094"/>
          </a:xfrm>
          <a:custGeom>
            <a:avLst/>
            <a:gdLst>
              <a:gd name="connsiteX0" fmla="*/ 0 w 7271208"/>
              <a:gd name="connsiteY0" fmla="*/ 0 h 6011094"/>
              <a:gd name="connsiteX1" fmla="*/ 7271208 w 7271208"/>
              <a:gd name="connsiteY1" fmla="*/ 0 h 6011094"/>
              <a:gd name="connsiteX2" fmla="*/ 7271208 w 7271208"/>
              <a:gd name="connsiteY2" fmla="*/ 6011094 h 6011094"/>
              <a:gd name="connsiteX3" fmla="*/ 74239 w 7271208"/>
              <a:gd name="connsiteY3" fmla="*/ 6011094 h 6011094"/>
              <a:gd name="connsiteX4" fmla="*/ 0 w 7271208"/>
              <a:gd name="connsiteY4" fmla="*/ 5936855 h 601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1208" h="6011094">
                <a:moveTo>
                  <a:pt x="0" y="0"/>
                </a:moveTo>
                <a:lnTo>
                  <a:pt x="7271208" y="0"/>
                </a:lnTo>
                <a:lnTo>
                  <a:pt x="7271208" y="6011094"/>
                </a:lnTo>
                <a:lnTo>
                  <a:pt x="74239" y="6011094"/>
                </a:lnTo>
                <a:cubicBezTo>
                  <a:pt x="33238" y="6011094"/>
                  <a:pt x="0" y="5977856"/>
                  <a:pt x="0" y="5936855"/>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dirty="0"/>
          </a:p>
        </p:txBody>
      </p:sp>
      <p:sp>
        <p:nvSpPr>
          <p:cNvPr id="54" name="Title 1">
            <a:extLst>
              <a:ext uri="{FF2B5EF4-FFF2-40B4-BE49-F238E27FC236}">
                <a16:creationId xmlns:a16="http://schemas.microsoft.com/office/drawing/2014/main" id="{D7C63E79-D32F-13B2-AFA9-0D59596DD7A4}"/>
              </a:ext>
            </a:extLst>
          </p:cNvPr>
          <p:cNvSpPr>
            <a:spLocks noGrp="1"/>
          </p:cNvSpPr>
          <p:nvPr>
            <p:ph type="title"/>
          </p:nvPr>
        </p:nvSpPr>
        <p:spPr>
          <a:xfrm>
            <a:off x="500820" y="2063539"/>
            <a:ext cx="4217719" cy="1062768"/>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55" name="Subtitle 2">
            <a:extLst>
              <a:ext uri="{FF2B5EF4-FFF2-40B4-BE49-F238E27FC236}">
                <a16:creationId xmlns:a16="http://schemas.microsoft.com/office/drawing/2014/main" id="{9C9D980B-D85A-996C-9183-FAAC0C27C062}"/>
              </a:ext>
            </a:extLst>
          </p:cNvPr>
          <p:cNvSpPr>
            <a:spLocks noGrp="1"/>
          </p:cNvSpPr>
          <p:nvPr>
            <p:ph type="subTitle" idx="14"/>
          </p:nvPr>
        </p:nvSpPr>
        <p:spPr>
          <a:xfrm>
            <a:off x="500820" y="3268362"/>
            <a:ext cx="4217719" cy="722298"/>
          </a:xfrm>
          <a:prstGeom prst="rect">
            <a:avLst/>
          </a:prstGeom>
        </p:spPr>
        <p:txBody>
          <a:bodyPr/>
          <a:lstStyle>
            <a:lvl1pPr marL="0" indent="0" algn="l">
              <a:buNone/>
              <a:defRPr lang="en-AR"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R" dirty="0"/>
          </a:p>
        </p:txBody>
      </p:sp>
      <p:sp>
        <p:nvSpPr>
          <p:cNvPr id="56" name="Text Placeholder 32">
            <a:extLst>
              <a:ext uri="{FF2B5EF4-FFF2-40B4-BE49-F238E27FC236}">
                <a16:creationId xmlns:a16="http://schemas.microsoft.com/office/drawing/2014/main" id="{E94AF421-204C-E917-2393-041E71321A84}"/>
              </a:ext>
            </a:extLst>
          </p:cNvPr>
          <p:cNvSpPr>
            <a:spLocks noGrp="1"/>
          </p:cNvSpPr>
          <p:nvPr>
            <p:ph type="body" sz="quarter" idx="16" hasCustomPrompt="1"/>
          </p:nvPr>
        </p:nvSpPr>
        <p:spPr>
          <a:xfrm>
            <a:off x="500819" y="5435585"/>
            <a:ext cx="4355795" cy="321618"/>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notes styles</a:t>
            </a:r>
            <a:endParaRPr lang="en-AR" dirty="0"/>
          </a:p>
        </p:txBody>
      </p:sp>
      <p:sp>
        <p:nvSpPr>
          <p:cNvPr id="75" name="Content Placeholder 2">
            <a:extLst>
              <a:ext uri="{FF2B5EF4-FFF2-40B4-BE49-F238E27FC236}">
                <a16:creationId xmlns:a16="http://schemas.microsoft.com/office/drawing/2014/main" id="{941D3513-D01E-1670-874B-6EFB4F582F19}"/>
              </a:ext>
            </a:extLst>
          </p:cNvPr>
          <p:cNvSpPr>
            <a:spLocks noGrp="1"/>
          </p:cNvSpPr>
          <p:nvPr>
            <p:ph idx="1"/>
          </p:nvPr>
        </p:nvSpPr>
        <p:spPr>
          <a:xfrm>
            <a:off x="6096000" y="132417"/>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76" name="Content Placeholder 2">
            <a:extLst>
              <a:ext uri="{FF2B5EF4-FFF2-40B4-BE49-F238E27FC236}">
                <a16:creationId xmlns:a16="http://schemas.microsoft.com/office/drawing/2014/main" id="{FD9A40A5-31F0-8714-734D-CFE98E683AE9}"/>
              </a:ext>
            </a:extLst>
          </p:cNvPr>
          <p:cNvSpPr>
            <a:spLocks noGrp="1"/>
          </p:cNvSpPr>
          <p:nvPr>
            <p:ph idx="10"/>
          </p:nvPr>
        </p:nvSpPr>
        <p:spPr>
          <a:xfrm>
            <a:off x="6096000" y="865463"/>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77" name="Content Placeholder 2">
            <a:extLst>
              <a:ext uri="{FF2B5EF4-FFF2-40B4-BE49-F238E27FC236}">
                <a16:creationId xmlns:a16="http://schemas.microsoft.com/office/drawing/2014/main" id="{343DE2DF-9FA1-EE2B-D78D-750FACBFB48D}"/>
              </a:ext>
            </a:extLst>
          </p:cNvPr>
          <p:cNvSpPr>
            <a:spLocks noGrp="1"/>
          </p:cNvSpPr>
          <p:nvPr>
            <p:ph idx="11"/>
          </p:nvPr>
        </p:nvSpPr>
        <p:spPr>
          <a:xfrm>
            <a:off x="6096000" y="2331555"/>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80" name="Content Placeholder 2">
            <a:extLst>
              <a:ext uri="{FF2B5EF4-FFF2-40B4-BE49-F238E27FC236}">
                <a16:creationId xmlns:a16="http://schemas.microsoft.com/office/drawing/2014/main" id="{FE9F3152-95A5-DB9E-C025-74A0DD63512A}"/>
              </a:ext>
            </a:extLst>
          </p:cNvPr>
          <p:cNvSpPr>
            <a:spLocks noGrp="1"/>
          </p:cNvSpPr>
          <p:nvPr>
            <p:ph idx="17"/>
          </p:nvPr>
        </p:nvSpPr>
        <p:spPr>
          <a:xfrm>
            <a:off x="6096000" y="1598509"/>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82" name="Content Placeholder 2">
            <a:extLst>
              <a:ext uri="{FF2B5EF4-FFF2-40B4-BE49-F238E27FC236}">
                <a16:creationId xmlns:a16="http://schemas.microsoft.com/office/drawing/2014/main" id="{BE6C8FD8-2E6B-D490-8E98-C953587501C2}"/>
              </a:ext>
            </a:extLst>
          </p:cNvPr>
          <p:cNvSpPr>
            <a:spLocks noGrp="1"/>
          </p:cNvSpPr>
          <p:nvPr>
            <p:ph idx="18"/>
          </p:nvPr>
        </p:nvSpPr>
        <p:spPr>
          <a:xfrm>
            <a:off x="6096000" y="4530693"/>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83" name="Content Placeholder 2">
            <a:extLst>
              <a:ext uri="{FF2B5EF4-FFF2-40B4-BE49-F238E27FC236}">
                <a16:creationId xmlns:a16="http://schemas.microsoft.com/office/drawing/2014/main" id="{9C8856AE-DD92-B5EC-613D-1E4A139C1700}"/>
              </a:ext>
            </a:extLst>
          </p:cNvPr>
          <p:cNvSpPr>
            <a:spLocks noGrp="1"/>
          </p:cNvSpPr>
          <p:nvPr>
            <p:ph idx="19"/>
          </p:nvPr>
        </p:nvSpPr>
        <p:spPr>
          <a:xfrm>
            <a:off x="6096000" y="3797647"/>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84" name="Content Placeholder 2">
            <a:extLst>
              <a:ext uri="{FF2B5EF4-FFF2-40B4-BE49-F238E27FC236}">
                <a16:creationId xmlns:a16="http://schemas.microsoft.com/office/drawing/2014/main" id="{54206CF4-5432-EEA0-C530-69D34ABFEA20}"/>
              </a:ext>
            </a:extLst>
          </p:cNvPr>
          <p:cNvSpPr>
            <a:spLocks noGrp="1"/>
          </p:cNvSpPr>
          <p:nvPr>
            <p:ph idx="20"/>
          </p:nvPr>
        </p:nvSpPr>
        <p:spPr>
          <a:xfrm>
            <a:off x="6096000" y="3064601"/>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89" name="Freeform 88">
            <a:extLst>
              <a:ext uri="{FF2B5EF4-FFF2-40B4-BE49-F238E27FC236}">
                <a16:creationId xmlns:a16="http://schemas.microsoft.com/office/drawing/2014/main" id="{C9F04F65-2E17-7571-80FC-FCD5B68A8443}"/>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90" name="Google Shape;141;p33">
            <a:extLst>
              <a:ext uri="{FF2B5EF4-FFF2-40B4-BE49-F238E27FC236}">
                <a16:creationId xmlns:a16="http://schemas.microsoft.com/office/drawing/2014/main" id="{7F19AF6D-DFDB-C4FF-BD38-A5867DAA67ED}"/>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91" name="Picture 90" descr="A black background with white text&#10;&#10;Description automatically generated">
            <a:extLst>
              <a:ext uri="{FF2B5EF4-FFF2-40B4-BE49-F238E27FC236}">
                <a16:creationId xmlns:a16="http://schemas.microsoft.com/office/drawing/2014/main" id="{F1E6D602-8D55-1915-204C-BBFC0CE1A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4" name="Content Placeholder 2">
            <a:extLst>
              <a:ext uri="{FF2B5EF4-FFF2-40B4-BE49-F238E27FC236}">
                <a16:creationId xmlns:a16="http://schemas.microsoft.com/office/drawing/2014/main" id="{0B0BA4A7-094D-B2FB-E7BA-8091B1B7C4B5}"/>
              </a:ext>
            </a:extLst>
          </p:cNvPr>
          <p:cNvSpPr>
            <a:spLocks noGrp="1"/>
          </p:cNvSpPr>
          <p:nvPr>
            <p:ph idx="21"/>
          </p:nvPr>
        </p:nvSpPr>
        <p:spPr>
          <a:xfrm>
            <a:off x="6096000" y="5263739"/>
            <a:ext cx="5897313" cy="610925"/>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83664140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3B66B8B9-2215-DC49-0D96-53027D556652}"/>
              </a:ext>
            </a:extLst>
          </p:cNvPr>
          <p:cNvSpPr>
            <a:spLocks noGrp="1"/>
          </p:cNvSpPr>
          <p:nvPr>
            <p:ph type="pic" sz="quarter" idx="10" hasCustomPrompt="1"/>
          </p:nvPr>
        </p:nvSpPr>
        <p:spPr>
          <a:xfrm>
            <a:off x="899870" y="1405445"/>
            <a:ext cx="6285753" cy="3477638"/>
          </a:xfrm>
          <a:custGeom>
            <a:avLst/>
            <a:gdLst>
              <a:gd name="connsiteX0" fmla="*/ 0 w 4953000"/>
              <a:gd name="connsiteY0" fmla="*/ 0 h 3286854"/>
              <a:gd name="connsiteX1" fmla="*/ 4953000 w 4953000"/>
              <a:gd name="connsiteY1" fmla="*/ 0 h 3286854"/>
              <a:gd name="connsiteX2" fmla="*/ 4953000 w 4953000"/>
              <a:gd name="connsiteY2" fmla="*/ 3286854 h 3286854"/>
              <a:gd name="connsiteX3" fmla="*/ 0 w 4953000"/>
              <a:gd name="connsiteY3" fmla="*/ 3286854 h 3286854"/>
            </a:gdLst>
            <a:ahLst/>
            <a:cxnLst>
              <a:cxn ang="0">
                <a:pos x="connsiteX0" y="connsiteY0"/>
              </a:cxn>
              <a:cxn ang="0">
                <a:pos x="connsiteX1" y="connsiteY1"/>
              </a:cxn>
              <a:cxn ang="0">
                <a:pos x="connsiteX2" y="connsiteY2"/>
              </a:cxn>
              <a:cxn ang="0">
                <a:pos x="connsiteX3" y="connsiteY3"/>
              </a:cxn>
            </a:cxnLst>
            <a:rect l="l" t="t" r="r" b="b"/>
            <a:pathLst>
              <a:path w="4953000" h="3286854">
                <a:moveTo>
                  <a:pt x="0" y="0"/>
                </a:moveTo>
                <a:lnTo>
                  <a:pt x="4953000" y="0"/>
                </a:lnTo>
                <a:lnTo>
                  <a:pt x="4953000" y="3286854"/>
                </a:lnTo>
                <a:lnTo>
                  <a:pt x="0" y="3286854"/>
                </a:lnTo>
                <a:close/>
              </a:path>
            </a:pathLst>
          </a:custGeom>
        </p:spPr>
        <p:txBody>
          <a:bodyPr wrap="square" anchor="ctr">
            <a:noAutofit/>
          </a:bodyPr>
          <a:lstStyle>
            <a:lvl1pPr marL="0" indent="0" algn="ctr">
              <a:buNone/>
              <a:defRPr sz="1500"/>
            </a:lvl1pPr>
          </a:lstStyle>
          <a:p>
            <a:r>
              <a:rPr lang="en-US" dirty="0"/>
              <a:t>Image Placeholder</a:t>
            </a:r>
          </a:p>
        </p:txBody>
      </p:sp>
      <p:sp>
        <p:nvSpPr>
          <p:cNvPr id="18" name="Title 1">
            <a:extLst>
              <a:ext uri="{FF2B5EF4-FFF2-40B4-BE49-F238E27FC236}">
                <a16:creationId xmlns:a16="http://schemas.microsoft.com/office/drawing/2014/main" id="{3E425AD8-D0C1-5B06-46C0-59FE7D778616}"/>
              </a:ext>
            </a:extLst>
          </p:cNvPr>
          <p:cNvSpPr>
            <a:spLocks noGrp="1"/>
          </p:cNvSpPr>
          <p:nvPr>
            <p:ph type="title"/>
          </p:nvPr>
        </p:nvSpPr>
        <p:spPr>
          <a:xfrm>
            <a:off x="7974282" y="1921286"/>
            <a:ext cx="3408422" cy="1507714"/>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19" name="Subtitle 2">
            <a:extLst>
              <a:ext uri="{FF2B5EF4-FFF2-40B4-BE49-F238E27FC236}">
                <a16:creationId xmlns:a16="http://schemas.microsoft.com/office/drawing/2014/main" id="{60ABF2C9-1F33-2C0A-716F-179999ED0789}"/>
              </a:ext>
            </a:extLst>
          </p:cNvPr>
          <p:cNvSpPr>
            <a:spLocks noGrp="1"/>
          </p:cNvSpPr>
          <p:nvPr>
            <p:ph type="subTitle" idx="14"/>
          </p:nvPr>
        </p:nvSpPr>
        <p:spPr>
          <a:xfrm>
            <a:off x="7974282" y="3571054"/>
            <a:ext cx="3408422" cy="670797"/>
          </a:xfrm>
          <a:prstGeom prst="rect">
            <a:avLst/>
          </a:prstGeom>
        </p:spPr>
        <p:txBody>
          <a:bodyPr/>
          <a:lstStyle>
            <a:lvl1pPr marL="0" indent="0" algn="l">
              <a:buNone/>
              <a:defRPr lang="en-AR"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R" dirty="0"/>
          </a:p>
        </p:txBody>
      </p:sp>
      <p:sp>
        <p:nvSpPr>
          <p:cNvPr id="20" name="Freeform 19">
            <a:extLst>
              <a:ext uri="{FF2B5EF4-FFF2-40B4-BE49-F238E27FC236}">
                <a16:creationId xmlns:a16="http://schemas.microsoft.com/office/drawing/2014/main" id="{CE91EDFA-2A97-5C6D-07DE-BB32D855398A}"/>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21" name="Google Shape;141;p33">
            <a:extLst>
              <a:ext uri="{FF2B5EF4-FFF2-40B4-BE49-F238E27FC236}">
                <a16:creationId xmlns:a16="http://schemas.microsoft.com/office/drawing/2014/main" id="{6BB1973A-31D5-71E2-2B26-7DCE3AD3D9B8}"/>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22" name="Picture 21" descr="A black background with white text&#10;&#10;Description automatically generated">
            <a:extLst>
              <a:ext uri="{FF2B5EF4-FFF2-40B4-BE49-F238E27FC236}">
                <a16:creationId xmlns:a16="http://schemas.microsoft.com/office/drawing/2014/main" id="{F7A26A71-2792-68D3-3918-E7E1F466A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7052425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1"/>
        </a:solidFill>
        <a:effectLst/>
      </p:bgPr>
    </p:bg>
    <p:spTree>
      <p:nvGrpSpPr>
        <p:cNvPr id="1" name=""/>
        <p:cNvGrpSpPr/>
        <p:nvPr/>
      </p:nvGrpSpPr>
      <p:grpSpPr>
        <a:xfrm>
          <a:off x="0" y="0"/>
          <a:ext cx="0" cy="0"/>
          <a:chOff x="0" y="0"/>
          <a:chExt cx="0" cy="0"/>
        </a:xfrm>
      </p:grpSpPr>
      <p:sp>
        <p:nvSpPr>
          <p:cNvPr id="4" name="Google Shape;141;p33">
            <a:extLst>
              <a:ext uri="{FF2B5EF4-FFF2-40B4-BE49-F238E27FC236}">
                <a16:creationId xmlns:a16="http://schemas.microsoft.com/office/drawing/2014/main" id="{2491ED57-CE64-F3DA-754F-26ED6B50F91A}"/>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5" name="Picture 4" descr="A black background with white text&#10;&#10;Description automatically generated">
            <a:extLst>
              <a:ext uri="{FF2B5EF4-FFF2-40B4-BE49-F238E27FC236}">
                <a16:creationId xmlns:a16="http://schemas.microsoft.com/office/drawing/2014/main" id="{605ECD86-5480-63B0-EE93-A40C04EDD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9" name="Google Shape;219;p36">
            <a:extLst>
              <a:ext uri="{FF2B5EF4-FFF2-40B4-BE49-F238E27FC236}">
                <a16:creationId xmlns:a16="http://schemas.microsoft.com/office/drawing/2014/main" id="{DA0F15F4-D727-F45D-E953-B55ECCC4E066}"/>
              </a:ext>
            </a:extLst>
          </p:cNvPr>
          <p:cNvSpPr/>
          <p:nvPr/>
        </p:nvSpPr>
        <p:spPr>
          <a:xfrm>
            <a:off x="5165889" y="3340106"/>
            <a:ext cx="6259398" cy="1802820"/>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17" name="Google Shape;219;p36">
            <a:extLst>
              <a:ext uri="{FF2B5EF4-FFF2-40B4-BE49-F238E27FC236}">
                <a16:creationId xmlns:a16="http://schemas.microsoft.com/office/drawing/2014/main" id="{09B4CFF0-43A2-6E41-FC02-0947C77B2218}"/>
              </a:ext>
            </a:extLst>
          </p:cNvPr>
          <p:cNvSpPr/>
          <p:nvPr/>
        </p:nvSpPr>
        <p:spPr>
          <a:xfrm>
            <a:off x="5165889" y="1209797"/>
            <a:ext cx="6259398" cy="1802820"/>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25" name="Title 1">
            <a:extLst>
              <a:ext uri="{FF2B5EF4-FFF2-40B4-BE49-F238E27FC236}">
                <a16:creationId xmlns:a16="http://schemas.microsoft.com/office/drawing/2014/main" id="{1734D6AE-5B27-B9A8-BBCA-E00190EDA22F}"/>
              </a:ext>
            </a:extLst>
          </p:cNvPr>
          <p:cNvSpPr>
            <a:spLocks noGrp="1"/>
          </p:cNvSpPr>
          <p:nvPr>
            <p:ph type="title"/>
          </p:nvPr>
        </p:nvSpPr>
        <p:spPr>
          <a:xfrm>
            <a:off x="959485" y="1116537"/>
            <a:ext cx="3720924" cy="1071963"/>
          </a:xfrm>
          <a:prstGeom prst="rect">
            <a:avLst/>
          </a:prstGeom>
        </p:spPr>
        <p:txBody>
          <a:bodyPr/>
          <a:lstStyle>
            <a:lvl1pPr algn="l">
              <a:defRPr lang="en-AR" sz="3500" kern="1200" dirty="0">
                <a:solidFill>
                  <a:schemeClr val="bg2"/>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28" name="Content Placeholder 2">
            <a:extLst>
              <a:ext uri="{FF2B5EF4-FFF2-40B4-BE49-F238E27FC236}">
                <a16:creationId xmlns:a16="http://schemas.microsoft.com/office/drawing/2014/main" id="{DD024FCE-1B02-EF38-6E78-F9D5371855AA}"/>
              </a:ext>
            </a:extLst>
          </p:cNvPr>
          <p:cNvSpPr>
            <a:spLocks noGrp="1"/>
          </p:cNvSpPr>
          <p:nvPr>
            <p:ph idx="1"/>
          </p:nvPr>
        </p:nvSpPr>
        <p:spPr>
          <a:xfrm>
            <a:off x="6368307" y="1507797"/>
            <a:ext cx="4656588" cy="1206820"/>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9" name="Content Placeholder 2">
            <a:extLst>
              <a:ext uri="{FF2B5EF4-FFF2-40B4-BE49-F238E27FC236}">
                <a16:creationId xmlns:a16="http://schemas.microsoft.com/office/drawing/2014/main" id="{19B50C59-64DC-AC15-B888-2ACD3B67AE5E}"/>
              </a:ext>
            </a:extLst>
          </p:cNvPr>
          <p:cNvSpPr>
            <a:spLocks noGrp="1"/>
          </p:cNvSpPr>
          <p:nvPr>
            <p:ph idx="10"/>
          </p:nvPr>
        </p:nvSpPr>
        <p:spPr>
          <a:xfrm>
            <a:off x="6368307" y="3588845"/>
            <a:ext cx="4656588" cy="1206820"/>
          </a:xfrm>
          <a:prstGeom prst="rect">
            <a:avLst/>
          </a:prstGeom>
        </p:spPr>
        <p:txBody>
          <a:bodyPr anchor="ct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37490007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Oval 273">
            <a:extLst>
              <a:ext uri="{FF2B5EF4-FFF2-40B4-BE49-F238E27FC236}">
                <a16:creationId xmlns:a16="http://schemas.microsoft.com/office/drawing/2014/main" id="{E473F5AC-A1E9-F54F-F676-0FFD0059B941}"/>
              </a:ext>
            </a:extLst>
          </p:cNvPr>
          <p:cNvSpPr>
            <a:spLocks noChangeArrowheads="1"/>
          </p:cNvSpPr>
          <p:nvPr userDrawn="1"/>
        </p:nvSpPr>
        <p:spPr bwMode="auto">
          <a:xfrm>
            <a:off x="4789800" y="2164401"/>
            <a:ext cx="2550262" cy="2546436"/>
          </a:xfrm>
          <a:prstGeom prst="ellipse">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bodyPr>
          <a:lstStyle/>
          <a:p>
            <a:endParaRPr lang="en-GB"/>
          </a:p>
        </p:txBody>
      </p:sp>
      <p:sp>
        <p:nvSpPr>
          <p:cNvPr id="8" name="Oval 273">
            <a:extLst>
              <a:ext uri="{FF2B5EF4-FFF2-40B4-BE49-F238E27FC236}">
                <a16:creationId xmlns:a16="http://schemas.microsoft.com/office/drawing/2014/main" id="{05987768-C483-C188-1803-4ABF736EE15B}"/>
              </a:ext>
            </a:extLst>
          </p:cNvPr>
          <p:cNvSpPr>
            <a:spLocks noChangeArrowheads="1"/>
          </p:cNvSpPr>
          <p:nvPr userDrawn="1"/>
        </p:nvSpPr>
        <p:spPr bwMode="auto">
          <a:xfrm>
            <a:off x="8553582" y="2164401"/>
            <a:ext cx="2550262" cy="2546436"/>
          </a:xfrm>
          <a:prstGeom prst="ellipse">
            <a:avLst/>
          </a:prstGeom>
          <a:solidFill>
            <a:schemeClr val="accent5"/>
          </a:solidFill>
          <a:ln>
            <a:noFill/>
          </a:ln>
          <a:effectLst/>
        </p:spPr>
        <p:txBody>
          <a:bodyPr vert="horz" wrap="square" lIns="91440" tIns="45720" rIns="91440" bIns="45720" numCol="1" anchor="t" anchorCtr="0" compatLnSpc="1">
            <a:prstTxWarp prst="textNoShape">
              <a:avLst/>
            </a:prstTxWarp>
          </a:bodyPr>
          <a:lstStyle/>
          <a:p>
            <a:endParaRPr lang="en-GB" dirty="0"/>
          </a:p>
        </p:txBody>
      </p:sp>
      <p:sp>
        <p:nvSpPr>
          <p:cNvPr id="9" name="Oval 273">
            <a:extLst>
              <a:ext uri="{FF2B5EF4-FFF2-40B4-BE49-F238E27FC236}">
                <a16:creationId xmlns:a16="http://schemas.microsoft.com/office/drawing/2014/main" id="{9EAC7DC5-622C-5E2C-D0E5-C20ED0E68B02}"/>
              </a:ext>
            </a:extLst>
          </p:cNvPr>
          <p:cNvSpPr>
            <a:spLocks noChangeArrowheads="1"/>
          </p:cNvSpPr>
          <p:nvPr userDrawn="1"/>
        </p:nvSpPr>
        <p:spPr bwMode="auto">
          <a:xfrm>
            <a:off x="1041425" y="2164401"/>
            <a:ext cx="2550262" cy="2546436"/>
          </a:xfrm>
          <a:prstGeom prst="ellipse">
            <a:avLst/>
          </a:prstGeom>
          <a:solidFill>
            <a:schemeClr val="accent6"/>
          </a:solidFill>
          <a:ln>
            <a:noFill/>
          </a:ln>
          <a:effectLst/>
        </p:spPr>
        <p:txBody>
          <a:bodyPr vert="horz" wrap="square" lIns="91440" tIns="45720" rIns="91440" bIns="45720" numCol="1" anchor="t" anchorCtr="0" compatLnSpc="1">
            <a:prstTxWarp prst="textNoShape">
              <a:avLst/>
            </a:prstTxWarp>
          </a:bodyPr>
          <a:lstStyle/>
          <a:p>
            <a:endParaRPr lang="en-GB" dirty="0"/>
          </a:p>
        </p:txBody>
      </p:sp>
      <p:grpSp>
        <p:nvGrpSpPr>
          <p:cNvPr id="10" name="Group 9">
            <a:extLst>
              <a:ext uri="{FF2B5EF4-FFF2-40B4-BE49-F238E27FC236}">
                <a16:creationId xmlns:a16="http://schemas.microsoft.com/office/drawing/2014/main" id="{5368F90D-7824-FF09-E542-80A7849DC541}"/>
              </a:ext>
            </a:extLst>
          </p:cNvPr>
          <p:cNvGrpSpPr/>
          <p:nvPr userDrawn="1"/>
        </p:nvGrpSpPr>
        <p:grpSpPr>
          <a:xfrm>
            <a:off x="4498628" y="1751013"/>
            <a:ext cx="4253191" cy="3355975"/>
            <a:chOff x="4498628" y="2311400"/>
            <a:chExt cx="4253191" cy="3355975"/>
          </a:xfrm>
          <a:solidFill>
            <a:schemeClr val="accent3"/>
          </a:solidFill>
        </p:grpSpPr>
        <p:sp>
          <p:nvSpPr>
            <p:cNvPr id="11" name="Freeform 388">
              <a:extLst>
                <a:ext uri="{FF2B5EF4-FFF2-40B4-BE49-F238E27FC236}">
                  <a16:creationId xmlns:a16="http://schemas.microsoft.com/office/drawing/2014/main" id="{23434A28-3228-E25A-CB7C-7FFA3B89893E}"/>
                </a:ext>
              </a:extLst>
            </p:cNvPr>
            <p:cNvSpPr>
              <a:spLocks/>
            </p:cNvSpPr>
            <p:nvPr/>
          </p:nvSpPr>
          <p:spPr bwMode="auto">
            <a:xfrm>
              <a:off x="4498628" y="4207347"/>
              <a:ext cx="3514219" cy="1460028"/>
            </a:xfrm>
            <a:custGeom>
              <a:avLst/>
              <a:gdLst>
                <a:gd name="T0" fmla="*/ 1225 w 1255"/>
                <a:gd name="T1" fmla="*/ 0 h 522"/>
                <a:gd name="T2" fmla="*/ 1165 w 1255"/>
                <a:gd name="T3" fmla="*/ 0 h 522"/>
                <a:gd name="T4" fmla="*/ 1165 w 1255"/>
                <a:gd name="T5" fmla="*/ 0 h 522"/>
                <a:gd name="T6" fmla="*/ 1161 w 1255"/>
                <a:gd name="T7" fmla="*/ 0 h 522"/>
                <a:gd name="T8" fmla="*/ 1101 w 1255"/>
                <a:gd name="T9" fmla="*/ 0 h 522"/>
                <a:gd name="T10" fmla="*/ 1100 w 1255"/>
                <a:gd name="T11" fmla="*/ 0 h 522"/>
                <a:gd name="T12" fmla="*/ 1088 w 1255"/>
                <a:gd name="T13" fmla="*/ 62 h 522"/>
                <a:gd name="T14" fmla="*/ 566 w 1255"/>
                <a:gd name="T15" fmla="*/ 462 h 522"/>
                <a:gd name="T16" fmla="*/ 62 w 1255"/>
                <a:gd name="T17" fmla="*/ 116 h 522"/>
                <a:gd name="T18" fmla="*/ 23 w 1255"/>
                <a:gd name="T19" fmla="*/ 99 h 522"/>
                <a:gd name="T20" fmla="*/ 6 w 1255"/>
                <a:gd name="T21" fmla="*/ 138 h 522"/>
                <a:gd name="T22" fmla="*/ 223 w 1255"/>
                <a:gd name="T23" fmla="*/ 414 h 522"/>
                <a:gd name="T24" fmla="*/ 566 w 1255"/>
                <a:gd name="T25" fmla="*/ 522 h 522"/>
                <a:gd name="T26" fmla="*/ 1150 w 1255"/>
                <a:gd name="T27" fmla="*/ 62 h 522"/>
                <a:gd name="T28" fmla="*/ 1225 w 1255"/>
                <a:gd name="T29" fmla="*/ 62 h 522"/>
                <a:gd name="T30" fmla="*/ 1255 w 1255"/>
                <a:gd name="T31" fmla="*/ 31 h 522"/>
                <a:gd name="T32" fmla="*/ 1225 w 1255"/>
                <a:gd name="T3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5" h="522">
                  <a:moveTo>
                    <a:pt x="1225" y="0"/>
                  </a:moveTo>
                  <a:cubicBezTo>
                    <a:pt x="1165" y="0"/>
                    <a:pt x="1165" y="0"/>
                    <a:pt x="1165" y="0"/>
                  </a:cubicBezTo>
                  <a:cubicBezTo>
                    <a:pt x="1165" y="0"/>
                    <a:pt x="1165" y="0"/>
                    <a:pt x="1165" y="0"/>
                  </a:cubicBezTo>
                  <a:cubicBezTo>
                    <a:pt x="1161" y="0"/>
                    <a:pt x="1161" y="0"/>
                    <a:pt x="1161" y="0"/>
                  </a:cubicBezTo>
                  <a:cubicBezTo>
                    <a:pt x="1101" y="0"/>
                    <a:pt x="1101" y="0"/>
                    <a:pt x="1101" y="0"/>
                  </a:cubicBezTo>
                  <a:cubicBezTo>
                    <a:pt x="1100" y="0"/>
                    <a:pt x="1100" y="0"/>
                    <a:pt x="1100" y="0"/>
                  </a:cubicBezTo>
                  <a:cubicBezTo>
                    <a:pt x="1097" y="21"/>
                    <a:pt x="1093" y="42"/>
                    <a:pt x="1088" y="62"/>
                  </a:cubicBezTo>
                  <a:cubicBezTo>
                    <a:pt x="1026" y="292"/>
                    <a:pt x="815" y="462"/>
                    <a:pt x="566" y="462"/>
                  </a:cubicBezTo>
                  <a:cubicBezTo>
                    <a:pt x="344" y="462"/>
                    <a:pt x="142" y="323"/>
                    <a:pt x="62" y="116"/>
                  </a:cubicBezTo>
                  <a:cubicBezTo>
                    <a:pt x="56" y="101"/>
                    <a:pt x="39" y="93"/>
                    <a:pt x="23" y="99"/>
                  </a:cubicBezTo>
                  <a:cubicBezTo>
                    <a:pt x="8" y="105"/>
                    <a:pt x="0" y="122"/>
                    <a:pt x="6" y="138"/>
                  </a:cubicBezTo>
                  <a:cubicBezTo>
                    <a:pt x="49" y="250"/>
                    <a:pt x="124" y="345"/>
                    <a:pt x="223" y="414"/>
                  </a:cubicBezTo>
                  <a:cubicBezTo>
                    <a:pt x="324" y="485"/>
                    <a:pt x="442" y="522"/>
                    <a:pt x="566" y="522"/>
                  </a:cubicBezTo>
                  <a:cubicBezTo>
                    <a:pt x="849" y="522"/>
                    <a:pt x="1086" y="325"/>
                    <a:pt x="1150" y="62"/>
                  </a:cubicBezTo>
                  <a:cubicBezTo>
                    <a:pt x="1225" y="62"/>
                    <a:pt x="1225" y="62"/>
                    <a:pt x="1225" y="62"/>
                  </a:cubicBezTo>
                  <a:cubicBezTo>
                    <a:pt x="1242" y="62"/>
                    <a:pt x="1255" y="48"/>
                    <a:pt x="1255" y="31"/>
                  </a:cubicBezTo>
                  <a:cubicBezTo>
                    <a:pt x="1255" y="14"/>
                    <a:pt x="1242" y="0"/>
                    <a:pt x="12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89">
              <a:extLst>
                <a:ext uri="{FF2B5EF4-FFF2-40B4-BE49-F238E27FC236}">
                  <a16:creationId xmlns:a16="http://schemas.microsoft.com/office/drawing/2014/main" id="{91A71554-C1F6-D4B1-A0BD-38DB18FD4962}"/>
                </a:ext>
              </a:extLst>
            </p:cNvPr>
            <p:cNvSpPr>
              <a:spLocks/>
            </p:cNvSpPr>
            <p:nvPr/>
          </p:nvSpPr>
          <p:spPr bwMode="auto">
            <a:xfrm>
              <a:off x="4504599" y="2311400"/>
              <a:ext cx="4247220" cy="2049713"/>
            </a:xfrm>
            <a:custGeom>
              <a:avLst/>
              <a:gdLst>
                <a:gd name="T0" fmla="*/ 1507 w 1517"/>
                <a:gd name="T1" fmla="*/ 578 h 733"/>
                <a:gd name="T2" fmla="*/ 1378 w 1517"/>
                <a:gd name="T3" fmla="*/ 466 h 733"/>
                <a:gd name="T4" fmla="*/ 1339 w 1517"/>
                <a:gd name="T5" fmla="*/ 468 h 733"/>
                <a:gd name="T6" fmla="*/ 1341 w 1517"/>
                <a:gd name="T7" fmla="*/ 508 h 733"/>
                <a:gd name="T8" fmla="*/ 1341 w 1517"/>
                <a:gd name="T9" fmla="*/ 508 h 733"/>
                <a:gd name="T10" fmla="*/ 1410 w 1517"/>
                <a:gd name="T11" fmla="*/ 565 h 733"/>
                <a:gd name="T12" fmla="*/ 1163 w 1517"/>
                <a:gd name="T13" fmla="*/ 565 h 733"/>
                <a:gd name="T14" fmla="*/ 564 w 1517"/>
                <a:gd name="T15" fmla="*/ 0 h 733"/>
                <a:gd name="T16" fmla="*/ 223 w 1517"/>
                <a:gd name="T17" fmla="*/ 107 h 733"/>
                <a:gd name="T18" fmla="*/ 6 w 1517"/>
                <a:gd name="T19" fmla="*/ 379 h 733"/>
                <a:gd name="T20" fmla="*/ 23 w 1517"/>
                <a:gd name="T21" fmla="*/ 418 h 733"/>
                <a:gd name="T22" fmla="*/ 62 w 1517"/>
                <a:gd name="T23" fmla="*/ 401 h 733"/>
                <a:gd name="T24" fmla="*/ 564 w 1517"/>
                <a:gd name="T25" fmla="*/ 60 h 733"/>
                <a:gd name="T26" fmla="*/ 1103 w 1517"/>
                <a:gd name="T27" fmla="*/ 565 h 733"/>
                <a:gd name="T28" fmla="*/ 1104 w 1517"/>
                <a:gd name="T29" fmla="*/ 600 h 733"/>
                <a:gd name="T30" fmla="*/ 1103 w 1517"/>
                <a:gd name="T31" fmla="*/ 629 h 733"/>
                <a:gd name="T32" fmla="*/ 1157 w 1517"/>
                <a:gd name="T33" fmla="*/ 629 h 733"/>
                <a:gd name="T34" fmla="*/ 1157 w 1517"/>
                <a:gd name="T35" fmla="*/ 629 h 733"/>
                <a:gd name="T36" fmla="*/ 1163 w 1517"/>
                <a:gd name="T37" fmla="*/ 629 h 733"/>
                <a:gd name="T38" fmla="*/ 1411 w 1517"/>
                <a:gd name="T39" fmla="*/ 629 h 733"/>
                <a:gd name="T40" fmla="*/ 1342 w 1517"/>
                <a:gd name="T41" fmla="*/ 684 h 733"/>
                <a:gd name="T42" fmla="*/ 1340 w 1517"/>
                <a:gd name="T43" fmla="*/ 723 h 733"/>
                <a:gd name="T44" fmla="*/ 1361 w 1517"/>
                <a:gd name="T45" fmla="*/ 733 h 733"/>
                <a:gd name="T46" fmla="*/ 1379 w 1517"/>
                <a:gd name="T47" fmla="*/ 726 h 733"/>
                <a:gd name="T48" fmla="*/ 1507 w 1517"/>
                <a:gd name="T49" fmla="*/ 619 h 733"/>
                <a:gd name="T50" fmla="*/ 1517 w 1517"/>
                <a:gd name="T51" fmla="*/ 599 h 733"/>
                <a:gd name="T52" fmla="*/ 1507 w 1517"/>
                <a:gd name="T53" fmla="*/ 57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17" h="733">
                  <a:moveTo>
                    <a:pt x="1507" y="578"/>
                  </a:moveTo>
                  <a:cubicBezTo>
                    <a:pt x="1378" y="466"/>
                    <a:pt x="1378" y="466"/>
                    <a:pt x="1378" y="466"/>
                  </a:cubicBezTo>
                  <a:cubicBezTo>
                    <a:pt x="1367" y="456"/>
                    <a:pt x="1349" y="457"/>
                    <a:pt x="1339" y="468"/>
                  </a:cubicBezTo>
                  <a:cubicBezTo>
                    <a:pt x="1328" y="480"/>
                    <a:pt x="1329" y="497"/>
                    <a:pt x="1341" y="508"/>
                  </a:cubicBezTo>
                  <a:cubicBezTo>
                    <a:pt x="1341" y="508"/>
                    <a:pt x="1341" y="508"/>
                    <a:pt x="1341" y="508"/>
                  </a:cubicBezTo>
                  <a:cubicBezTo>
                    <a:pt x="1410" y="565"/>
                    <a:pt x="1410" y="565"/>
                    <a:pt x="1410" y="565"/>
                  </a:cubicBezTo>
                  <a:cubicBezTo>
                    <a:pt x="1163" y="565"/>
                    <a:pt x="1163" y="565"/>
                    <a:pt x="1163" y="565"/>
                  </a:cubicBezTo>
                  <a:cubicBezTo>
                    <a:pt x="1145" y="251"/>
                    <a:pt x="883" y="0"/>
                    <a:pt x="564" y="0"/>
                  </a:cubicBezTo>
                  <a:cubicBezTo>
                    <a:pt x="441" y="0"/>
                    <a:pt x="324" y="37"/>
                    <a:pt x="223" y="107"/>
                  </a:cubicBezTo>
                  <a:cubicBezTo>
                    <a:pt x="125" y="174"/>
                    <a:pt x="50" y="269"/>
                    <a:pt x="6" y="379"/>
                  </a:cubicBezTo>
                  <a:cubicBezTo>
                    <a:pt x="0" y="394"/>
                    <a:pt x="8" y="412"/>
                    <a:pt x="23" y="418"/>
                  </a:cubicBezTo>
                  <a:cubicBezTo>
                    <a:pt x="38" y="424"/>
                    <a:pt x="56" y="417"/>
                    <a:pt x="62" y="401"/>
                  </a:cubicBezTo>
                  <a:cubicBezTo>
                    <a:pt x="144" y="194"/>
                    <a:pt x="341" y="60"/>
                    <a:pt x="564" y="60"/>
                  </a:cubicBezTo>
                  <a:cubicBezTo>
                    <a:pt x="850" y="60"/>
                    <a:pt x="1085" y="284"/>
                    <a:pt x="1103" y="565"/>
                  </a:cubicBezTo>
                  <a:cubicBezTo>
                    <a:pt x="1103" y="577"/>
                    <a:pt x="1104" y="588"/>
                    <a:pt x="1104" y="600"/>
                  </a:cubicBezTo>
                  <a:cubicBezTo>
                    <a:pt x="1104" y="610"/>
                    <a:pt x="1104" y="619"/>
                    <a:pt x="1103" y="629"/>
                  </a:cubicBezTo>
                  <a:cubicBezTo>
                    <a:pt x="1157" y="629"/>
                    <a:pt x="1157" y="629"/>
                    <a:pt x="1157" y="629"/>
                  </a:cubicBezTo>
                  <a:cubicBezTo>
                    <a:pt x="1157" y="629"/>
                    <a:pt x="1157" y="629"/>
                    <a:pt x="1157" y="629"/>
                  </a:cubicBezTo>
                  <a:cubicBezTo>
                    <a:pt x="1163" y="629"/>
                    <a:pt x="1163" y="629"/>
                    <a:pt x="1163" y="629"/>
                  </a:cubicBezTo>
                  <a:cubicBezTo>
                    <a:pt x="1411" y="629"/>
                    <a:pt x="1411" y="629"/>
                    <a:pt x="1411" y="629"/>
                  </a:cubicBezTo>
                  <a:cubicBezTo>
                    <a:pt x="1342" y="684"/>
                    <a:pt x="1342" y="684"/>
                    <a:pt x="1342" y="684"/>
                  </a:cubicBezTo>
                  <a:cubicBezTo>
                    <a:pt x="1331" y="694"/>
                    <a:pt x="1329" y="712"/>
                    <a:pt x="1340" y="723"/>
                  </a:cubicBezTo>
                  <a:cubicBezTo>
                    <a:pt x="1345" y="730"/>
                    <a:pt x="1353" y="733"/>
                    <a:pt x="1361" y="733"/>
                  </a:cubicBezTo>
                  <a:cubicBezTo>
                    <a:pt x="1367" y="733"/>
                    <a:pt x="1374" y="731"/>
                    <a:pt x="1379" y="726"/>
                  </a:cubicBezTo>
                  <a:cubicBezTo>
                    <a:pt x="1507" y="619"/>
                    <a:pt x="1507" y="619"/>
                    <a:pt x="1507" y="619"/>
                  </a:cubicBezTo>
                  <a:cubicBezTo>
                    <a:pt x="1513" y="614"/>
                    <a:pt x="1517" y="607"/>
                    <a:pt x="1517" y="599"/>
                  </a:cubicBezTo>
                  <a:cubicBezTo>
                    <a:pt x="1517" y="591"/>
                    <a:pt x="1513" y="583"/>
                    <a:pt x="1507" y="5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Freeform 392">
            <a:extLst>
              <a:ext uri="{FF2B5EF4-FFF2-40B4-BE49-F238E27FC236}">
                <a16:creationId xmlns:a16="http://schemas.microsoft.com/office/drawing/2014/main" id="{D1C221E1-6FC6-7D8A-F30B-F9A215F89EC9}"/>
              </a:ext>
            </a:extLst>
          </p:cNvPr>
          <p:cNvSpPr>
            <a:spLocks/>
          </p:cNvSpPr>
          <p:nvPr userDrawn="1"/>
        </p:nvSpPr>
        <p:spPr bwMode="auto">
          <a:xfrm>
            <a:off x="642540" y="1756984"/>
            <a:ext cx="4323356" cy="3344032"/>
          </a:xfrm>
          <a:custGeom>
            <a:avLst/>
            <a:gdLst>
              <a:gd name="T0" fmla="*/ 1534 w 1544"/>
              <a:gd name="T1" fmla="*/ 576 h 1196"/>
              <a:gd name="T2" fmla="*/ 1409 w 1544"/>
              <a:gd name="T3" fmla="*/ 464 h 1196"/>
              <a:gd name="T4" fmla="*/ 1370 w 1544"/>
              <a:gd name="T5" fmla="*/ 466 h 1196"/>
              <a:gd name="T6" fmla="*/ 1372 w 1544"/>
              <a:gd name="T7" fmla="*/ 506 h 1196"/>
              <a:gd name="T8" fmla="*/ 1372 w 1544"/>
              <a:gd name="T9" fmla="*/ 506 h 1196"/>
              <a:gd name="T10" fmla="*/ 1437 w 1544"/>
              <a:gd name="T11" fmla="*/ 563 h 1196"/>
              <a:gd name="T12" fmla="*/ 1194 w 1544"/>
              <a:gd name="T13" fmla="*/ 563 h 1196"/>
              <a:gd name="T14" fmla="*/ 597 w 1544"/>
              <a:gd name="T15" fmla="*/ 0 h 1196"/>
              <a:gd name="T16" fmla="*/ 0 w 1544"/>
              <a:gd name="T17" fmla="*/ 598 h 1196"/>
              <a:gd name="T18" fmla="*/ 597 w 1544"/>
              <a:gd name="T19" fmla="*/ 1196 h 1196"/>
              <a:gd name="T20" fmla="*/ 1179 w 1544"/>
              <a:gd name="T21" fmla="*/ 738 h 1196"/>
              <a:gd name="T22" fmla="*/ 1250 w 1544"/>
              <a:gd name="T23" fmla="*/ 738 h 1196"/>
              <a:gd name="T24" fmla="*/ 1280 w 1544"/>
              <a:gd name="T25" fmla="*/ 707 h 1196"/>
              <a:gd name="T26" fmla="*/ 1250 w 1544"/>
              <a:gd name="T27" fmla="*/ 676 h 1196"/>
              <a:gd name="T28" fmla="*/ 1190 w 1544"/>
              <a:gd name="T29" fmla="*/ 676 h 1196"/>
              <a:gd name="T30" fmla="*/ 1190 w 1544"/>
              <a:gd name="T31" fmla="*/ 676 h 1196"/>
              <a:gd name="T32" fmla="*/ 1126 w 1544"/>
              <a:gd name="T33" fmla="*/ 676 h 1196"/>
              <a:gd name="T34" fmla="*/ 597 w 1544"/>
              <a:gd name="T35" fmla="*/ 1132 h 1196"/>
              <a:gd name="T36" fmla="*/ 63 w 1544"/>
              <a:gd name="T37" fmla="*/ 598 h 1196"/>
              <a:gd name="T38" fmla="*/ 597 w 1544"/>
              <a:gd name="T39" fmla="*/ 64 h 1196"/>
              <a:gd name="T40" fmla="*/ 1131 w 1544"/>
              <a:gd name="T41" fmla="*/ 598 h 1196"/>
              <a:gd name="T42" fmla="*/ 1131 w 1544"/>
              <a:gd name="T43" fmla="*/ 627 h 1196"/>
              <a:gd name="T44" fmla="*/ 1184 w 1544"/>
              <a:gd name="T45" fmla="*/ 627 h 1196"/>
              <a:gd name="T46" fmla="*/ 1184 w 1544"/>
              <a:gd name="T47" fmla="*/ 627 h 1196"/>
              <a:gd name="T48" fmla="*/ 1438 w 1544"/>
              <a:gd name="T49" fmla="*/ 627 h 1196"/>
              <a:gd name="T50" fmla="*/ 1373 w 1544"/>
              <a:gd name="T51" fmla="*/ 686 h 1196"/>
              <a:gd name="T52" fmla="*/ 1371 w 1544"/>
              <a:gd name="T53" fmla="*/ 725 h 1196"/>
              <a:gd name="T54" fmla="*/ 1392 w 1544"/>
              <a:gd name="T55" fmla="*/ 735 h 1196"/>
              <a:gd name="T56" fmla="*/ 1410 w 1544"/>
              <a:gd name="T57" fmla="*/ 728 h 1196"/>
              <a:gd name="T58" fmla="*/ 1534 w 1544"/>
              <a:gd name="T59" fmla="*/ 617 h 1196"/>
              <a:gd name="T60" fmla="*/ 1544 w 1544"/>
              <a:gd name="T61" fmla="*/ 597 h 1196"/>
              <a:gd name="T62" fmla="*/ 1534 w 1544"/>
              <a:gd name="T63" fmla="*/ 576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4" h="1196">
                <a:moveTo>
                  <a:pt x="1534" y="576"/>
                </a:moveTo>
                <a:cubicBezTo>
                  <a:pt x="1409" y="464"/>
                  <a:pt x="1409" y="464"/>
                  <a:pt x="1409" y="464"/>
                </a:cubicBezTo>
                <a:cubicBezTo>
                  <a:pt x="1398" y="454"/>
                  <a:pt x="1380" y="455"/>
                  <a:pt x="1370" y="466"/>
                </a:cubicBezTo>
                <a:cubicBezTo>
                  <a:pt x="1359" y="478"/>
                  <a:pt x="1360" y="495"/>
                  <a:pt x="1372" y="506"/>
                </a:cubicBezTo>
                <a:cubicBezTo>
                  <a:pt x="1372" y="506"/>
                  <a:pt x="1372" y="506"/>
                  <a:pt x="1372" y="506"/>
                </a:cubicBezTo>
                <a:cubicBezTo>
                  <a:pt x="1437" y="563"/>
                  <a:pt x="1437" y="563"/>
                  <a:pt x="1437" y="563"/>
                </a:cubicBezTo>
                <a:cubicBezTo>
                  <a:pt x="1194" y="563"/>
                  <a:pt x="1194" y="563"/>
                  <a:pt x="1194" y="563"/>
                </a:cubicBezTo>
                <a:cubicBezTo>
                  <a:pt x="1176" y="249"/>
                  <a:pt x="916" y="0"/>
                  <a:pt x="597" y="0"/>
                </a:cubicBezTo>
                <a:cubicBezTo>
                  <a:pt x="267" y="0"/>
                  <a:pt x="0" y="268"/>
                  <a:pt x="0" y="598"/>
                </a:cubicBezTo>
                <a:cubicBezTo>
                  <a:pt x="0" y="928"/>
                  <a:pt x="267" y="1196"/>
                  <a:pt x="597" y="1196"/>
                </a:cubicBezTo>
                <a:cubicBezTo>
                  <a:pt x="880" y="1196"/>
                  <a:pt x="1116" y="1001"/>
                  <a:pt x="1179" y="738"/>
                </a:cubicBezTo>
                <a:cubicBezTo>
                  <a:pt x="1250" y="738"/>
                  <a:pt x="1250" y="738"/>
                  <a:pt x="1250" y="738"/>
                </a:cubicBezTo>
                <a:cubicBezTo>
                  <a:pt x="1267" y="738"/>
                  <a:pt x="1280" y="724"/>
                  <a:pt x="1280" y="707"/>
                </a:cubicBezTo>
                <a:cubicBezTo>
                  <a:pt x="1280" y="690"/>
                  <a:pt x="1267" y="676"/>
                  <a:pt x="1250" y="676"/>
                </a:cubicBezTo>
                <a:cubicBezTo>
                  <a:pt x="1190" y="676"/>
                  <a:pt x="1190" y="676"/>
                  <a:pt x="1190" y="676"/>
                </a:cubicBezTo>
                <a:cubicBezTo>
                  <a:pt x="1190" y="676"/>
                  <a:pt x="1190" y="676"/>
                  <a:pt x="1190" y="676"/>
                </a:cubicBezTo>
                <a:cubicBezTo>
                  <a:pt x="1126" y="676"/>
                  <a:pt x="1126" y="676"/>
                  <a:pt x="1126" y="676"/>
                </a:cubicBezTo>
                <a:cubicBezTo>
                  <a:pt x="1088" y="934"/>
                  <a:pt x="866" y="1132"/>
                  <a:pt x="597" y="1132"/>
                </a:cubicBezTo>
                <a:cubicBezTo>
                  <a:pt x="302" y="1132"/>
                  <a:pt x="63" y="893"/>
                  <a:pt x="63" y="598"/>
                </a:cubicBezTo>
                <a:cubicBezTo>
                  <a:pt x="63" y="303"/>
                  <a:pt x="302" y="64"/>
                  <a:pt x="597" y="64"/>
                </a:cubicBezTo>
                <a:cubicBezTo>
                  <a:pt x="892" y="64"/>
                  <a:pt x="1131" y="303"/>
                  <a:pt x="1131" y="598"/>
                </a:cubicBezTo>
                <a:cubicBezTo>
                  <a:pt x="1131" y="608"/>
                  <a:pt x="1131" y="617"/>
                  <a:pt x="1131" y="627"/>
                </a:cubicBezTo>
                <a:cubicBezTo>
                  <a:pt x="1184" y="627"/>
                  <a:pt x="1184" y="627"/>
                  <a:pt x="1184" y="627"/>
                </a:cubicBezTo>
                <a:cubicBezTo>
                  <a:pt x="1184" y="627"/>
                  <a:pt x="1184" y="627"/>
                  <a:pt x="1184" y="627"/>
                </a:cubicBezTo>
                <a:cubicBezTo>
                  <a:pt x="1438" y="627"/>
                  <a:pt x="1438" y="627"/>
                  <a:pt x="1438" y="627"/>
                </a:cubicBezTo>
                <a:cubicBezTo>
                  <a:pt x="1373" y="686"/>
                  <a:pt x="1373" y="686"/>
                  <a:pt x="1373" y="686"/>
                </a:cubicBezTo>
                <a:cubicBezTo>
                  <a:pt x="1362" y="696"/>
                  <a:pt x="1360" y="714"/>
                  <a:pt x="1371" y="725"/>
                </a:cubicBezTo>
                <a:cubicBezTo>
                  <a:pt x="1376" y="732"/>
                  <a:pt x="1384" y="735"/>
                  <a:pt x="1392" y="735"/>
                </a:cubicBezTo>
                <a:cubicBezTo>
                  <a:pt x="1398" y="735"/>
                  <a:pt x="1405" y="733"/>
                  <a:pt x="1410" y="728"/>
                </a:cubicBezTo>
                <a:cubicBezTo>
                  <a:pt x="1534" y="617"/>
                  <a:pt x="1534" y="617"/>
                  <a:pt x="1534" y="617"/>
                </a:cubicBezTo>
                <a:cubicBezTo>
                  <a:pt x="1540" y="612"/>
                  <a:pt x="1544" y="605"/>
                  <a:pt x="1544" y="597"/>
                </a:cubicBezTo>
                <a:cubicBezTo>
                  <a:pt x="1544" y="589"/>
                  <a:pt x="1540" y="581"/>
                  <a:pt x="1534" y="5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394">
            <a:extLst>
              <a:ext uri="{FF2B5EF4-FFF2-40B4-BE49-F238E27FC236}">
                <a16:creationId xmlns:a16="http://schemas.microsoft.com/office/drawing/2014/main" id="{653FB325-B50A-DC9B-4B2F-4FA911432A10}"/>
              </a:ext>
            </a:extLst>
          </p:cNvPr>
          <p:cNvSpPr>
            <a:spLocks/>
          </p:cNvSpPr>
          <p:nvPr userDrawn="1"/>
        </p:nvSpPr>
        <p:spPr bwMode="auto">
          <a:xfrm>
            <a:off x="8284550" y="1751013"/>
            <a:ext cx="3264910" cy="3355975"/>
          </a:xfrm>
          <a:custGeom>
            <a:avLst/>
            <a:gdLst>
              <a:gd name="T0" fmla="*/ 566 w 1166"/>
              <a:gd name="T1" fmla="*/ 1200 h 1200"/>
              <a:gd name="T2" fmla="*/ 223 w 1166"/>
              <a:gd name="T3" fmla="*/ 1092 h 1200"/>
              <a:gd name="T4" fmla="*/ 6 w 1166"/>
              <a:gd name="T5" fmla="*/ 816 h 1200"/>
              <a:gd name="T6" fmla="*/ 23 w 1166"/>
              <a:gd name="T7" fmla="*/ 777 h 1200"/>
              <a:gd name="T8" fmla="*/ 62 w 1166"/>
              <a:gd name="T9" fmla="*/ 794 h 1200"/>
              <a:gd name="T10" fmla="*/ 566 w 1166"/>
              <a:gd name="T11" fmla="*/ 1140 h 1200"/>
              <a:gd name="T12" fmla="*/ 1106 w 1166"/>
              <a:gd name="T13" fmla="*/ 600 h 1200"/>
              <a:gd name="T14" fmla="*/ 566 w 1166"/>
              <a:gd name="T15" fmla="*/ 60 h 1200"/>
              <a:gd name="T16" fmla="*/ 64 w 1166"/>
              <a:gd name="T17" fmla="*/ 401 h 1200"/>
              <a:gd name="T18" fmla="*/ 25 w 1166"/>
              <a:gd name="T19" fmla="*/ 418 h 1200"/>
              <a:gd name="T20" fmla="*/ 8 w 1166"/>
              <a:gd name="T21" fmla="*/ 379 h 1200"/>
              <a:gd name="T22" fmla="*/ 225 w 1166"/>
              <a:gd name="T23" fmla="*/ 107 h 1200"/>
              <a:gd name="T24" fmla="*/ 566 w 1166"/>
              <a:gd name="T25" fmla="*/ 0 h 1200"/>
              <a:gd name="T26" fmla="*/ 1166 w 1166"/>
              <a:gd name="T27" fmla="*/ 600 h 1200"/>
              <a:gd name="T28" fmla="*/ 566 w 1166"/>
              <a:gd name="T29"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6" h="1200">
                <a:moveTo>
                  <a:pt x="566" y="1200"/>
                </a:moveTo>
                <a:cubicBezTo>
                  <a:pt x="442" y="1200"/>
                  <a:pt x="324" y="1163"/>
                  <a:pt x="223" y="1092"/>
                </a:cubicBezTo>
                <a:cubicBezTo>
                  <a:pt x="124" y="1023"/>
                  <a:pt x="49" y="928"/>
                  <a:pt x="6" y="816"/>
                </a:cubicBezTo>
                <a:cubicBezTo>
                  <a:pt x="0" y="800"/>
                  <a:pt x="8" y="783"/>
                  <a:pt x="23" y="777"/>
                </a:cubicBezTo>
                <a:cubicBezTo>
                  <a:pt x="39" y="771"/>
                  <a:pt x="56" y="779"/>
                  <a:pt x="62" y="794"/>
                </a:cubicBezTo>
                <a:cubicBezTo>
                  <a:pt x="142" y="1001"/>
                  <a:pt x="344" y="1140"/>
                  <a:pt x="566" y="1140"/>
                </a:cubicBezTo>
                <a:cubicBezTo>
                  <a:pt x="864" y="1140"/>
                  <a:pt x="1106" y="898"/>
                  <a:pt x="1106" y="600"/>
                </a:cubicBezTo>
                <a:cubicBezTo>
                  <a:pt x="1106" y="303"/>
                  <a:pt x="864" y="60"/>
                  <a:pt x="566" y="60"/>
                </a:cubicBezTo>
                <a:cubicBezTo>
                  <a:pt x="343" y="60"/>
                  <a:pt x="146" y="194"/>
                  <a:pt x="64" y="401"/>
                </a:cubicBezTo>
                <a:cubicBezTo>
                  <a:pt x="58" y="417"/>
                  <a:pt x="40" y="424"/>
                  <a:pt x="25" y="418"/>
                </a:cubicBezTo>
                <a:cubicBezTo>
                  <a:pt x="10" y="412"/>
                  <a:pt x="2" y="394"/>
                  <a:pt x="8" y="379"/>
                </a:cubicBezTo>
                <a:cubicBezTo>
                  <a:pt x="52" y="269"/>
                  <a:pt x="127" y="174"/>
                  <a:pt x="225" y="107"/>
                </a:cubicBezTo>
                <a:cubicBezTo>
                  <a:pt x="326" y="37"/>
                  <a:pt x="443" y="0"/>
                  <a:pt x="566" y="0"/>
                </a:cubicBezTo>
                <a:cubicBezTo>
                  <a:pt x="897" y="0"/>
                  <a:pt x="1166" y="269"/>
                  <a:pt x="1166" y="600"/>
                </a:cubicBezTo>
                <a:cubicBezTo>
                  <a:pt x="1166" y="931"/>
                  <a:pt x="897" y="1200"/>
                  <a:pt x="566" y="120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Title 1">
            <a:extLst>
              <a:ext uri="{FF2B5EF4-FFF2-40B4-BE49-F238E27FC236}">
                <a16:creationId xmlns:a16="http://schemas.microsoft.com/office/drawing/2014/main" id="{BC6A6186-0CD1-1A51-A2DB-B365E4E13FC5}"/>
              </a:ext>
            </a:extLst>
          </p:cNvPr>
          <p:cNvSpPr>
            <a:spLocks noGrp="1"/>
          </p:cNvSpPr>
          <p:nvPr>
            <p:ph type="title"/>
          </p:nvPr>
        </p:nvSpPr>
        <p:spPr>
          <a:xfrm>
            <a:off x="609337" y="552077"/>
            <a:ext cx="10947025" cy="590806"/>
          </a:xfrm>
          <a:prstGeom prst="rect">
            <a:avLst/>
          </a:prstGeom>
        </p:spPr>
        <p:txBody>
          <a:bodyPr/>
          <a:lstStyle>
            <a:lvl1pPr algn="ctr">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24" name="Subtitle 2">
            <a:extLst>
              <a:ext uri="{FF2B5EF4-FFF2-40B4-BE49-F238E27FC236}">
                <a16:creationId xmlns:a16="http://schemas.microsoft.com/office/drawing/2014/main" id="{D8974C1B-FB52-5C69-4429-F3BDC40E8287}"/>
              </a:ext>
            </a:extLst>
          </p:cNvPr>
          <p:cNvSpPr>
            <a:spLocks noGrp="1"/>
          </p:cNvSpPr>
          <p:nvPr>
            <p:ph type="subTitle" idx="14" hasCustomPrompt="1"/>
          </p:nvPr>
        </p:nvSpPr>
        <p:spPr>
          <a:xfrm>
            <a:off x="1236404" y="2755454"/>
            <a:ext cx="2172826" cy="590806"/>
          </a:xfrm>
          <a:prstGeom prst="rect">
            <a:avLst/>
          </a:prstGeom>
        </p:spPr>
        <p:txBody>
          <a:bodyPr/>
          <a:lstStyle>
            <a:lvl1pPr marL="0" indent="0" algn="ctr">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AR" dirty="0"/>
          </a:p>
        </p:txBody>
      </p:sp>
      <p:sp>
        <p:nvSpPr>
          <p:cNvPr id="25" name="Content Placeholder 2">
            <a:extLst>
              <a:ext uri="{FF2B5EF4-FFF2-40B4-BE49-F238E27FC236}">
                <a16:creationId xmlns:a16="http://schemas.microsoft.com/office/drawing/2014/main" id="{35C2F08E-011E-1A7A-A0E4-C2FB85D7DB2B}"/>
              </a:ext>
            </a:extLst>
          </p:cNvPr>
          <p:cNvSpPr>
            <a:spLocks noGrp="1"/>
          </p:cNvSpPr>
          <p:nvPr>
            <p:ph idx="1"/>
          </p:nvPr>
        </p:nvSpPr>
        <p:spPr>
          <a:xfrm>
            <a:off x="1236404" y="3496813"/>
            <a:ext cx="2172826" cy="929659"/>
          </a:xfrm>
          <a:prstGeom prst="rect">
            <a:avLst/>
          </a:prstGeom>
        </p:spPr>
        <p:txBody>
          <a:bodyPr/>
          <a:lstStyle>
            <a:lvl1pPr marL="0" indent="0" algn="ctr">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466C59EE-6393-E8F0-49B3-571275E86E79}"/>
              </a:ext>
            </a:extLst>
          </p:cNvPr>
          <p:cNvSpPr>
            <a:spLocks noGrp="1"/>
          </p:cNvSpPr>
          <p:nvPr>
            <p:ph idx="15"/>
          </p:nvPr>
        </p:nvSpPr>
        <p:spPr>
          <a:xfrm>
            <a:off x="4978087" y="3496813"/>
            <a:ext cx="2172826" cy="929659"/>
          </a:xfrm>
          <a:prstGeom prst="rect">
            <a:avLst/>
          </a:prstGeom>
        </p:spPr>
        <p:txBody>
          <a:bodyPr/>
          <a:lstStyle>
            <a:lvl1pPr marL="0" indent="0" algn="ctr">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29" name="Content Placeholder 2">
            <a:extLst>
              <a:ext uri="{FF2B5EF4-FFF2-40B4-BE49-F238E27FC236}">
                <a16:creationId xmlns:a16="http://schemas.microsoft.com/office/drawing/2014/main" id="{A09221B5-2B25-987F-213A-93400CEB327C}"/>
              </a:ext>
            </a:extLst>
          </p:cNvPr>
          <p:cNvSpPr>
            <a:spLocks noGrp="1"/>
          </p:cNvSpPr>
          <p:nvPr>
            <p:ph idx="16"/>
          </p:nvPr>
        </p:nvSpPr>
        <p:spPr>
          <a:xfrm>
            <a:off x="8782832" y="3496813"/>
            <a:ext cx="2172826" cy="929659"/>
          </a:xfrm>
          <a:prstGeom prst="rect">
            <a:avLst/>
          </a:prstGeom>
        </p:spPr>
        <p:txBody>
          <a:bodyPr/>
          <a:lstStyle>
            <a:lvl1pPr marL="0" indent="0" algn="ctr">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35" name="Text Placeholder 33">
            <a:extLst>
              <a:ext uri="{FF2B5EF4-FFF2-40B4-BE49-F238E27FC236}">
                <a16:creationId xmlns:a16="http://schemas.microsoft.com/office/drawing/2014/main" id="{E12BBF1F-10B1-5266-1617-982CEA74105F}"/>
              </a:ext>
            </a:extLst>
          </p:cNvPr>
          <p:cNvSpPr>
            <a:spLocks noGrp="1"/>
          </p:cNvSpPr>
          <p:nvPr>
            <p:ph type="body" sz="quarter" idx="17" hasCustomPrompt="1"/>
          </p:nvPr>
        </p:nvSpPr>
        <p:spPr>
          <a:xfrm>
            <a:off x="4978087" y="2755454"/>
            <a:ext cx="2172826" cy="630237"/>
          </a:xfrm>
          <a:prstGeom prst="rect">
            <a:avLst/>
          </a:prstGeom>
        </p:spPr>
        <p:txBody>
          <a:bodyPr/>
          <a:lstStyle>
            <a:lvl1pPr marL="0" indent="0" algn="ctr">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stStyle>
          <a:p>
            <a:r>
              <a:rPr lang="en-US" dirty="0"/>
              <a:t>Click to edit subtitle</a:t>
            </a:r>
            <a:endParaRPr lang="en-AR" dirty="0"/>
          </a:p>
        </p:txBody>
      </p:sp>
      <p:sp>
        <p:nvSpPr>
          <p:cNvPr id="36" name="Text Placeholder 33">
            <a:extLst>
              <a:ext uri="{FF2B5EF4-FFF2-40B4-BE49-F238E27FC236}">
                <a16:creationId xmlns:a16="http://schemas.microsoft.com/office/drawing/2014/main" id="{E5D88F82-9DD9-CC1E-9F6A-A70494D88D7E}"/>
              </a:ext>
            </a:extLst>
          </p:cNvPr>
          <p:cNvSpPr>
            <a:spLocks noGrp="1"/>
          </p:cNvSpPr>
          <p:nvPr>
            <p:ph type="body" sz="quarter" idx="18" hasCustomPrompt="1"/>
          </p:nvPr>
        </p:nvSpPr>
        <p:spPr>
          <a:xfrm>
            <a:off x="8799376" y="2755454"/>
            <a:ext cx="2172826" cy="630237"/>
          </a:xfrm>
          <a:prstGeom prst="rect">
            <a:avLst/>
          </a:prstGeom>
        </p:spPr>
        <p:txBody>
          <a:bodyPr/>
          <a:lstStyle>
            <a:lvl1pPr marL="0" indent="0" algn="ctr">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stStyle>
          <a:p>
            <a:r>
              <a:rPr lang="en-US" dirty="0"/>
              <a:t>Click to edit subtitle</a:t>
            </a:r>
            <a:endParaRPr lang="en-AR" dirty="0"/>
          </a:p>
        </p:txBody>
      </p:sp>
      <p:sp>
        <p:nvSpPr>
          <p:cNvPr id="37" name="Freeform 36">
            <a:extLst>
              <a:ext uri="{FF2B5EF4-FFF2-40B4-BE49-F238E27FC236}">
                <a16:creationId xmlns:a16="http://schemas.microsoft.com/office/drawing/2014/main" id="{F86712C9-BCC1-AF05-4A0D-0C5CBFB1D4F2}"/>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8" name="Google Shape;141;p33">
            <a:extLst>
              <a:ext uri="{FF2B5EF4-FFF2-40B4-BE49-F238E27FC236}">
                <a16:creationId xmlns:a16="http://schemas.microsoft.com/office/drawing/2014/main" id="{5B06A0AE-E8C6-F516-993C-5315D47DD1EF}"/>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39" name="Picture 38" descr="A black background with white text&#10;&#10;Description automatically generated">
            <a:extLst>
              <a:ext uri="{FF2B5EF4-FFF2-40B4-BE49-F238E27FC236}">
                <a16:creationId xmlns:a16="http://schemas.microsoft.com/office/drawing/2014/main" id="{25585153-F62F-ED74-F17A-B830C5D79C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38929553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0FD53-F484-7DCF-658E-138EA8E68A07}"/>
              </a:ext>
            </a:extLst>
          </p:cNvPr>
          <p:cNvSpPr/>
          <p:nvPr userDrawn="1"/>
        </p:nvSpPr>
        <p:spPr>
          <a:xfrm>
            <a:off x="198685" y="6725583"/>
            <a:ext cx="11794628" cy="1324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6" name="Google Shape;141;p33">
            <a:extLst>
              <a:ext uri="{FF2B5EF4-FFF2-40B4-BE49-F238E27FC236}">
                <a16:creationId xmlns:a16="http://schemas.microsoft.com/office/drawing/2014/main" id="{CDDDA253-2CD3-A44B-775A-D4D4F37E6880}"/>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8" name="Picture 7" descr="A black background with white text&#10;&#10;Description automatically generated">
            <a:extLst>
              <a:ext uri="{FF2B5EF4-FFF2-40B4-BE49-F238E27FC236}">
                <a16:creationId xmlns:a16="http://schemas.microsoft.com/office/drawing/2014/main" id="{10379065-5677-2922-82B0-60478D02BA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pic>
        <p:nvPicPr>
          <p:cNvPr id="23" name="Graphic 22">
            <a:extLst>
              <a:ext uri="{FF2B5EF4-FFF2-40B4-BE49-F238E27FC236}">
                <a16:creationId xmlns:a16="http://schemas.microsoft.com/office/drawing/2014/main" id="{739E2B95-3709-61FA-CFBB-BF1FCE53AA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36808" y="4056560"/>
            <a:ext cx="3855192" cy="2801439"/>
          </a:xfrm>
          <a:prstGeom prst="rect">
            <a:avLst/>
          </a:prstGeom>
        </p:spPr>
      </p:pic>
      <p:sp>
        <p:nvSpPr>
          <p:cNvPr id="29" name="Google Shape;219;p36">
            <a:extLst>
              <a:ext uri="{FF2B5EF4-FFF2-40B4-BE49-F238E27FC236}">
                <a16:creationId xmlns:a16="http://schemas.microsoft.com/office/drawing/2014/main" id="{163A94B7-6398-5B62-76FA-446AC5EB637E}"/>
              </a:ext>
            </a:extLst>
          </p:cNvPr>
          <p:cNvSpPr/>
          <p:nvPr userDrawn="1"/>
        </p:nvSpPr>
        <p:spPr>
          <a:xfrm>
            <a:off x="741714" y="1423228"/>
            <a:ext cx="5154146" cy="2191777"/>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5" name="Picture Placeholder 4">
            <a:extLst>
              <a:ext uri="{FF2B5EF4-FFF2-40B4-BE49-F238E27FC236}">
                <a16:creationId xmlns:a16="http://schemas.microsoft.com/office/drawing/2014/main" id="{C2B369A2-C12C-6800-A1CB-4A38448B4689}"/>
              </a:ext>
            </a:extLst>
          </p:cNvPr>
          <p:cNvSpPr>
            <a:spLocks noGrp="1"/>
          </p:cNvSpPr>
          <p:nvPr>
            <p:ph type="pic" sz="quarter" idx="11" hasCustomPrompt="1"/>
          </p:nvPr>
        </p:nvSpPr>
        <p:spPr>
          <a:xfrm>
            <a:off x="973264" y="2850005"/>
            <a:ext cx="545170" cy="545170"/>
          </a:xfrm>
          <a:custGeom>
            <a:avLst/>
            <a:gdLst>
              <a:gd name="connsiteX0" fmla="*/ 549870 w 1099740"/>
              <a:gd name="connsiteY0" fmla="*/ 0 h 1099740"/>
              <a:gd name="connsiteX1" fmla="*/ 1099740 w 1099740"/>
              <a:gd name="connsiteY1" fmla="*/ 549870 h 1099740"/>
              <a:gd name="connsiteX2" fmla="*/ 549870 w 1099740"/>
              <a:gd name="connsiteY2" fmla="*/ 1099740 h 1099740"/>
              <a:gd name="connsiteX3" fmla="*/ 0 w 1099740"/>
              <a:gd name="connsiteY3" fmla="*/ 549870 h 1099740"/>
              <a:gd name="connsiteX4" fmla="*/ 549870 w 1099740"/>
              <a:gd name="connsiteY4" fmla="*/ 0 h 109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740" h="1099740">
                <a:moveTo>
                  <a:pt x="549870" y="0"/>
                </a:moveTo>
                <a:cubicBezTo>
                  <a:pt x="853555" y="0"/>
                  <a:pt x="1099740" y="246185"/>
                  <a:pt x="1099740" y="549870"/>
                </a:cubicBezTo>
                <a:cubicBezTo>
                  <a:pt x="1099740" y="853555"/>
                  <a:pt x="853555" y="1099740"/>
                  <a:pt x="549870" y="1099740"/>
                </a:cubicBezTo>
                <a:cubicBezTo>
                  <a:pt x="246185" y="1099740"/>
                  <a:pt x="0" y="853555"/>
                  <a:pt x="0" y="549870"/>
                </a:cubicBezTo>
                <a:cubicBezTo>
                  <a:pt x="0" y="246185"/>
                  <a:pt x="246185" y="0"/>
                  <a:pt x="549870" y="0"/>
                </a:cubicBezTo>
                <a:close/>
              </a:path>
            </a:pathLst>
          </a:custGeom>
        </p:spPr>
        <p:txBody>
          <a:bodyPr wrap="square" anchor="ctr">
            <a:noAutofit/>
          </a:bodyPr>
          <a:lstStyle>
            <a:lvl1pPr marL="0" indent="0" algn="ctr">
              <a:buNone/>
              <a:defRPr sz="900" b="0" i="0">
                <a:latin typeface="Avenir Book" panose="02000503020000020003" pitchFamily="2" charset="0"/>
              </a:defRPr>
            </a:lvl1pPr>
          </a:lstStyle>
          <a:p>
            <a:r>
              <a:rPr lang="en-US" dirty="0"/>
              <a:t>Image Placeholder</a:t>
            </a:r>
          </a:p>
        </p:txBody>
      </p:sp>
      <p:sp>
        <p:nvSpPr>
          <p:cNvPr id="93" name="Title 1">
            <a:extLst>
              <a:ext uri="{FF2B5EF4-FFF2-40B4-BE49-F238E27FC236}">
                <a16:creationId xmlns:a16="http://schemas.microsoft.com/office/drawing/2014/main" id="{DFA7F1DC-B289-9E8F-0464-1A2FF3D2D787}"/>
              </a:ext>
            </a:extLst>
          </p:cNvPr>
          <p:cNvSpPr>
            <a:spLocks noGrp="1"/>
          </p:cNvSpPr>
          <p:nvPr>
            <p:ph type="title"/>
          </p:nvPr>
        </p:nvSpPr>
        <p:spPr>
          <a:xfrm>
            <a:off x="739140" y="467275"/>
            <a:ext cx="10726026" cy="707898"/>
          </a:xfrm>
          <a:prstGeom prst="rect">
            <a:avLst/>
          </a:prstGeom>
        </p:spPr>
        <p:txBody>
          <a:bodyPr/>
          <a:lstStyle>
            <a:lvl1pPr algn="ctr">
              <a:defRPr lang="en-AR" sz="3500" kern="1200" dirty="0">
                <a:solidFill>
                  <a:schemeClr val="bg2"/>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95" name="Subtitle 2">
            <a:extLst>
              <a:ext uri="{FF2B5EF4-FFF2-40B4-BE49-F238E27FC236}">
                <a16:creationId xmlns:a16="http://schemas.microsoft.com/office/drawing/2014/main" id="{64A9249E-9D83-996A-0BD6-99C948327BF8}"/>
              </a:ext>
            </a:extLst>
          </p:cNvPr>
          <p:cNvSpPr>
            <a:spLocks noGrp="1"/>
          </p:cNvSpPr>
          <p:nvPr>
            <p:ph type="subTitle" idx="14" hasCustomPrompt="1"/>
          </p:nvPr>
        </p:nvSpPr>
        <p:spPr>
          <a:xfrm>
            <a:off x="895111" y="1669303"/>
            <a:ext cx="4810178" cy="396326"/>
          </a:xfrm>
          <a:prstGeom prst="rect">
            <a:avLst/>
          </a:prstGeom>
        </p:spPr>
        <p:txBody>
          <a:bodyPr/>
          <a:lstStyle>
            <a:lvl1pPr marL="0" indent="0" algn="l">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R" dirty="0"/>
          </a:p>
        </p:txBody>
      </p:sp>
      <p:sp>
        <p:nvSpPr>
          <p:cNvPr id="96" name="Content Placeholder 2">
            <a:extLst>
              <a:ext uri="{FF2B5EF4-FFF2-40B4-BE49-F238E27FC236}">
                <a16:creationId xmlns:a16="http://schemas.microsoft.com/office/drawing/2014/main" id="{9666DC8C-3E05-E096-7E9B-FDA8FDA259E7}"/>
              </a:ext>
            </a:extLst>
          </p:cNvPr>
          <p:cNvSpPr>
            <a:spLocks noGrp="1"/>
          </p:cNvSpPr>
          <p:nvPr>
            <p:ph idx="1"/>
          </p:nvPr>
        </p:nvSpPr>
        <p:spPr>
          <a:xfrm>
            <a:off x="895111" y="2186976"/>
            <a:ext cx="4810178" cy="541682"/>
          </a:xfrm>
          <a:prstGeom prst="rect">
            <a:avLst/>
          </a:prstGeom>
        </p:spPr>
        <p:txBody>
          <a:bodyP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3" name="Google Shape;219;p36">
            <a:extLst>
              <a:ext uri="{FF2B5EF4-FFF2-40B4-BE49-F238E27FC236}">
                <a16:creationId xmlns:a16="http://schemas.microsoft.com/office/drawing/2014/main" id="{356316D7-AC27-CABC-6BD7-A6DD8BC51B22}"/>
              </a:ext>
            </a:extLst>
          </p:cNvPr>
          <p:cNvSpPr/>
          <p:nvPr userDrawn="1"/>
        </p:nvSpPr>
        <p:spPr>
          <a:xfrm>
            <a:off x="6292591" y="1423228"/>
            <a:ext cx="5154146" cy="2191777"/>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7" name="Picture Placeholder 4">
            <a:extLst>
              <a:ext uri="{FF2B5EF4-FFF2-40B4-BE49-F238E27FC236}">
                <a16:creationId xmlns:a16="http://schemas.microsoft.com/office/drawing/2014/main" id="{71E199EA-FBC9-94C2-7B73-1D8A9583CD97}"/>
              </a:ext>
            </a:extLst>
          </p:cNvPr>
          <p:cNvSpPr>
            <a:spLocks noGrp="1"/>
          </p:cNvSpPr>
          <p:nvPr>
            <p:ph type="pic" sz="quarter" idx="15" hasCustomPrompt="1"/>
          </p:nvPr>
        </p:nvSpPr>
        <p:spPr>
          <a:xfrm>
            <a:off x="6524141" y="2850005"/>
            <a:ext cx="545170" cy="545170"/>
          </a:xfrm>
          <a:custGeom>
            <a:avLst/>
            <a:gdLst>
              <a:gd name="connsiteX0" fmla="*/ 549870 w 1099740"/>
              <a:gd name="connsiteY0" fmla="*/ 0 h 1099740"/>
              <a:gd name="connsiteX1" fmla="*/ 1099740 w 1099740"/>
              <a:gd name="connsiteY1" fmla="*/ 549870 h 1099740"/>
              <a:gd name="connsiteX2" fmla="*/ 549870 w 1099740"/>
              <a:gd name="connsiteY2" fmla="*/ 1099740 h 1099740"/>
              <a:gd name="connsiteX3" fmla="*/ 0 w 1099740"/>
              <a:gd name="connsiteY3" fmla="*/ 549870 h 1099740"/>
              <a:gd name="connsiteX4" fmla="*/ 549870 w 1099740"/>
              <a:gd name="connsiteY4" fmla="*/ 0 h 109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740" h="1099740">
                <a:moveTo>
                  <a:pt x="549870" y="0"/>
                </a:moveTo>
                <a:cubicBezTo>
                  <a:pt x="853555" y="0"/>
                  <a:pt x="1099740" y="246185"/>
                  <a:pt x="1099740" y="549870"/>
                </a:cubicBezTo>
                <a:cubicBezTo>
                  <a:pt x="1099740" y="853555"/>
                  <a:pt x="853555" y="1099740"/>
                  <a:pt x="549870" y="1099740"/>
                </a:cubicBezTo>
                <a:cubicBezTo>
                  <a:pt x="246185" y="1099740"/>
                  <a:pt x="0" y="853555"/>
                  <a:pt x="0" y="549870"/>
                </a:cubicBezTo>
                <a:cubicBezTo>
                  <a:pt x="0" y="246185"/>
                  <a:pt x="246185" y="0"/>
                  <a:pt x="549870" y="0"/>
                </a:cubicBezTo>
                <a:close/>
              </a:path>
            </a:pathLst>
          </a:custGeom>
        </p:spPr>
        <p:txBody>
          <a:bodyPr wrap="square" anchor="ctr">
            <a:noAutofit/>
          </a:bodyPr>
          <a:lstStyle>
            <a:lvl1pPr marL="0" indent="0" algn="ctr">
              <a:buNone/>
              <a:defRPr sz="900" b="0" i="0">
                <a:latin typeface="Avenir Book" panose="02000503020000020003" pitchFamily="2" charset="0"/>
              </a:defRPr>
            </a:lvl1pPr>
          </a:lstStyle>
          <a:p>
            <a:r>
              <a:rPr lang="en-US" dirty="0"/>
              <a:t>Image Placeholder</a:t>
            </a:r>
          </a:p>
        </p:txBody>
      </p:sp>
      <p:sp>
        <p:nvSpPr>
          <p:cNvPr id="10" name="Content Placeholder 2">
            <a:extLst>
              <a:ext uri="{FF2B5EF4-FFF2-40B4-BE49-F238E27FC236}">
                <a16:creationId xmlns:a16="http://schemas.microsoft.com/office/drawing/2014/main" id="{82F0C880-7307-4A7F-2A0B-CDEB95F93480}"/>
              </a:ext>
            </a:extLst>
          </p:cNvPr>
          <p:cNvSpPr>
            <a:spLocks noGrp="1"/>
          </p:cNvSpPr>
          <p:nvPr>
            <p:ph idx="16"/>
          </p:nvPr>
        </p:nvSpPr>
        <p:spPr>
          <a:xfrm>
            <a:off x="6445988" y="2186976"/>
            <a:ext cx="4810178" cy="541682"/>
          </a:xfrm>
          <a:prstGeom prst="rect">
            <a:avLst/>
          </a:prstGeom>
        </p:spPr>
        <p:txBody>
          <a:bodyP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3" name="Text Placeholder 11">
            <a:extLst>
              <a:ext uri="{FF2B5EF4-FFF2-40B4-BE49-F238E27FC236}">
                <a16:creationId xmlns:a16="http://schemas.microsoft.com/office/drawing/2014/main" id="{C85659F3-967A-BE1A-5BAE-6D372CC866DD}"/>
              </a:ext>
            </a:extLst>
          </p:cNvPr>
          <p:cNvSpPr>
            <a:spLocks noGrp="1"/>
          </p:cNvSpPr>
          <p:nvPr>
            <p:ph type="body" sz="quarter" idx="17" hasCustomPrompt="1"/>
          </p:nvPr>
        </p:nvSpPr>
        <p:spPr>
          <a:xfrm>
            <a:off x="6445198" y="1668707"/>
            <a:ext cx="4810177" cy="396327"/>
          </a:xfrm>
          <a:prstGeom prst="rect">
            <a:avLst/>
          </a:prstGeom>
        </p:spPr>
        <p:txBody>
          <a:bodyPr/>
          <a:lstStyle>
            <a:lvl1pPr marL="0" indent="0">
              <a:buNone/>
              <a:defRPr lang="en-US" sz="24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2pPr>
            <a:lvl3pPr marL="9144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3pPr>
            <a:lvl4pPr marL="13716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4pPr>
            <a:lvl5pPr marL="1828800" indent="0">
              <a:buNone/>
              <a:defRPr lang="en-AR" sz="20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 subtitle style</a:t>
            </a:r>
            <a:endParaRPr lang="en-AR" dirty="0"/>
          </a:p>
        </p:txBody>
      </p:sp>
      <p:sp>
        <p:nvSpPr>
          <p:cNvPr id="2" name="Google Shape;219;p36">
            <a:extLst>
              <a:ext uri="{FF2B5EF4-FFF2-40B4-BE49-F238E27FC236}">
                <a16:creationId xmlns:a16="http://schemas.microsoft.com/office/drawing/2014/main" id="{BC804CF8-CA95-E8EF-81AE-AB758E7B3FDA}"/>
              </a:ext>
            </a:extLst>
          </p:cNvPr>
          <p:cNvSpPr/>
          <p:nvPr userDrawn="1"/>
        </p:nvSpPr>
        <p:spPr>
          <a:xfrm>
            <a:off x="741714" y="3896798"/>
            <a:ext cx="5154146" cy="2191777"/>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9" name="Picture Placeholder 4">
            <a:extLst>
              <a:ext uri="{FF2B5EF4-FFF2-40B4-BE49-F238E27FC236}">
                <a16:creationId xmlns:a16="http://schemas.microsoft.com/office/drawing/2014/main" id="{9A1B043B-00E2-F635-8749-AFB6B717FD21}"/>
              </a:ext>
            </a:extLst>
          </p:cNvPr>
          <p:cNvSpPr>
            <a:spLocks noGrp="1"/>
          </p:cNvSpPr>
          <p:nvPr>
            <p:ph type="pic" sz="quarter" idx="18" hasCustomPrompt="1"/>
          </p:nvPr>
        </p:nvSpPr>
        <p:spPr>
          <a:xfrm>
            <a:off x="973264" y="5323575"/>
            <a:ext cx="545170" cy="545170"/>
          </a:xfrm>
          <a:custGeom>
            <a:avLst/>
            <a:gdLst>
              <a:gd name="connsiteX0" fmla="*/ 549870 w 1099740"/>
              <a:gd name="connsiteY0" fmla="*/ 0 h 1099740"/>
              <a:gd name="connsiteX1" fmla="*/ 1099740 w 1099740"/>
              <a:gd name="connsiteY1" fmla="*/ 549870 h 1099740"/>
              <a:gd name="connsiteX2" fmla="*/ 549870 w 1099740"/>
              <a:gd name="connsiteY2" fmla="*/ 1099740 h 1099740"/>
              <a:gd name="connsiteX3" fmla="*/ 0 w 1099740"/>
              <a:gd name="connsiteY3" fmla="*/ 549870 h 1099740"/>
              <a:gd name="connsiteX4" fmla="*/ 549870 w 1099740"/>
              <a:gd name="connsiteY4" fmla="*/ 0 h 109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740" h="1099740">
                <a:moveTo>
                  <a:pt x="549870" y="0"/>
                </a:moveTo>
                <a:cubicBezTo>
                  <a:pt x="853555" y="0"/>
                  <a:pt x="1099740" y="246185"/>
                  <a:pt x="1099740" y="549870"/>
                </a:cubicBezTo>
                <a:cubicBezTo>
                  <a:pt x="1099740" y="853555"/>
                  <a:pt x="853555" y="1099740"/>
                  <a:pt x="549870" y="1099740"/>
                </a:cubicBezTo>
                <a:cubicBezTo>
                  <a:pt x="246185" y="1099740"/>
                  <a:pt x="0" y="853555"/>
                  <a:pt x="0" y="549870"/>
                </a:cubicBezTo>
                <a:cubicBezTo>
                  <a:pt x="0" y="246185"/>
                  <a:pt x="246185" y="0"/>
                  <a:pt x="549870" y="0"/>
                </a:cubicBezTo>
                <a:close/>
              </a:path>
            </a:pathLst>
          </a:custGeom>
        </p:spPr>
        <p:txBody>
          <a:bodyPr wrap="square" anchor="ctr">
            <a:noAutofit/>
          </a:bodyPr>
          <a:lstStyle>
            <a:lvl1pPr marL="0" indent="0" algn="ctr">
              <a:buNone/>
              <a:defRPr sz="900" b="0" i="0">
                <a:latin typeface="Avenir Book" panose="02000503020000020003" pitchFamily="2" charset="0"/>
              </a:defRPr>
            </a:lvl1pPr>
          </a:lstStyle>
          <a:p>
            <a:r>
              <a:rPr lang="en-US" dirty="0"/>
              <a:t>Image Placeholder</a:t>
            </a:r>
          </a:p>
        </p:txBody>
      </p:sp>
      <p:sp>
        <p:nvSpPr>
          <p:cNvPr id="12" name="Content Placeholder 2">
            <a:extLst>
              <a:ext uri="{FF2B5EF4-FFF2-40B4-BE49-F238E27FC236}">
                <a16:creationId xmlns:a16="http://schemas.microsoft.com/office/drawing/2014/main" id="{C0663B75-3D19-4EFC-F0E5-B11E6FD0A820}"/>
              </a:ext>
            </a:extLst>
          </p:cNvPr>
          <p:cNvSpPr>
            <a:spLocks noGrp="1"/>
          </p:cNvSpPr>
          <p:nvPr>
            <p:ph idx="19"/>
          </p:nvPr>
        </p:nvSpPr>
        <p:spPr>
          <a:xfrm>
            <a:off x="895111" y="4660546"/>
            <a:ext cx="4810178" cy="541682"/>
          </a:xfrm>
          <a:prstGeom prst="rect">
            <a:avLst/>
          </a:prstGeom>
        </p:spPr>
        <p:txBody>
          <a:bodyP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4" name="Google Shape;219;p36">
            <a:extLst>
              <a:ext uri="{FF2B5EF4-FFF2-40B4-BE49-F238E27FC236}">
                <a16:creationId xmlns:a16="http://schemas.microsoft.com/office/drawing/2014/main" id="{51E8A592-8133-7D99-89F1-4A7349A4CC92}"/>
              </a:ext>
            </a:extLst>
          </p:cNvPr>
          <p:cNvSpPr/>
          <p:nvPr userDrawn="1"/>
        </p:nvSpPr>
        <p:spPr>
          <a:xfrm>
            <a:off x="6292591" y="3896798"/>
            <a:ext cx="5154146" cy="2191777"/>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15" name="Picture Placeholder 4">
            <a:extLst>
              <a:ext uri="{FF2B5EF4-FFF2-40B4-BE49-F238E27FC236}">
                <a16:creationId xmlns:a16="http://schemas.microsoft.com/office/drawing/2014/main" id="{A9BE0BFA-92FB-B98A-A46B-FF6FA6D86E85}"/>
              </a:ext>
            </a:extLst>
          </p:cNvPr>
          <p:cNvSpPr>
            <a:spLocks noGrp="1"/>
          </p:cNvSpPr>
          <p:nvPr>
            <p:ph type="pic" sz="quarter" idx="20" hasCustomPrompt="1"/>
          </p:nvPr>
        </p:nvSpPr>
        <p:spPr>
          <a:xfrm>
            <a:off x="6524141" y="5323575"/>
            <a:ext cx="545170" cy="545170"/>
          </a:xfrm>
          <a:custGeom>
            <a:avLst/>
            <a:gdLst>
              <a:gd name="connsiteX0" fmla="*/ 549870 w 1099740"/>
              <a:gd name="connsiteY0" fmla="*/ 0 h 1099740"/>
              <a:gd name="connsiteX1" fmla="*/ 1099740 w 1099740"/>
              <a:gd name="connsiteY1" fmla="*/ 549870 h 1099740"/>
              <a:gd name="connsiteX2" fmla="*/ 549870 w 1099740"/>
              <a:gd name="connsiteY2" fmla="*/ 1099740 h 1099740"/>
              <a:gd name="connsiteX3" fmla="*/ 0 w 1099740"/>
              <a:gd name="connsiteY3" fmla="*/ 549870 h 1099740"/>
              <a:gd name="connsiteX4" fmla="*/ 549870 w 1099740"/>
              <a:gd name="connsiteY4" fmla="*/ 0 h 109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740" h="1099740">
                <a:moveTo>
                  <a:pt x="549870" y="0"/>
                </a:moveTo>
                <a:cubicBezTo>
                  <a:pt x="853555" y="0"/>
                  <a:pt x="1099740" y="246185"/>
                  <a:pt x="1099740" y="549870"/>
                </a:cubicBezTo>
                <a:cubicBezTo>
                  <a:pt x="1099740" y="853555"/>
                  <a:pt x="853555" y="1099740"/>
                  <a:pt x="549870" y="1099740"/>
                </a:cubicBezTo>
                <a:cubicBezTo>
                  <a:pt x="246185" y="1099740"/>
                  <a:pt x="0" y="853555"/>
                  <a:pt x="0" y="549870"/>
                </a:cubicBezTo>
                <a:cubicBezTo>
                  <a:pt x="0" y="246185"/>
                  <a:pt x="246185" y="0"/>
                  <a:pt x="549870" y="0"/>
                </a:cubicBezTo>
                <a:close/>
              </a:path>
            </a:pathLst>
          </a:custGeom>
        </p:spPr>
        <p:txBody>
          <a:bodyPr wrap="square" anchor="ctr">
            <a:noAutofit/>
          </a:bodyPr>
          <a:lstStyle>
            <a:lvl1pPr marL="0" indent="0" algn="ctr">
              <a:buNone/>
              <a:defRPr sz="900" b="0" i="0">
                <a:latin typeface="Avenir Book" panose="02000503020000020003" pitchFamily="2" charset="0"/>
              </a:defRPr>
            </a:lvl1pPr>
          </a:lstStyle>
          <a:p>
            <a:r>
              <a:rPr lang="en-US" dirty="0"/>
              <a:t>Image Placeholder</a:t>
            </a:r>
          </a:p>
        </p:txBody>
      </p:sp>
      <p:sp>
        <p:nvSpPr>
          <p:cNvPr id="16" name="Content Placeholder 2">
            <a:extLst>
              <a:ext uri="{FF2B5EF4-FFF2-40B4-BE49-F238E27FC236}">
                <a16:creationId xmlns:a16="http://schemas.microsoft.com/office/drawing/2014/main" id="{BB69F076-E693-AF4D-D20D-1D8354C36655}"/>
              </a:ext>
            </a:extLst>
          </p:cNvPr>
          <p:cNvSpPr>
            <a:spLocks noGrp="1"/>
          </p:cNvSpPr>
          <p:nvPr>
            <p:ph idx="21"/>
          </p:nvPr>
        </p:nvSpPr>
        <p:spPr>
          <a:xfrm>
            <a:off x="6445988" y="4660546"/>
            <a:ext cx="4810178" cy="541682"/>
          </a:xfrm>
          <a:prstGeom prst="rect">
            <a:avLst/>
          </a:prstGeom>
        </p:spPr>
        <p:txBody>
          <a:bodyPr/>
          <a:lstStyle>
            <a:lvl1pPr marL="0" indent="0">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17" name="Text Placeholder 11">
            <a:extLst>
              <a:ext uri="{FF2B5EF4-FFF2-40B4-BE49-F238E27FC236}">
                <a16:creationId xmlns:a16="http://schemas.microsoft.com/office/drawing/2014/main" id="{DEEB3D49-CE9C-8009-3212-749A3B55D237}"/>
              </a:ext>
            </a:extLst>
          </p:cNvPr>
          <p:cNvSpPr>
            <a:spLocks noGrp="1"/>
          </p:cNvSpPr>
          <p:nvPr>
            <p:ph type="body" sz="quarter" idx="22" hasCustomPrompt="1"/>
          </p:nvPr>
        </p:nvSpPr>
        <p:spPr>
          <a:xfrm>
            <a:off x="6445198" y="4142277"/>
            <a:ext cx="4810177" cy="396327"/>
          </a:xfrm>
          <a:prstGeom prst="rect">
            <a:avLst/>
          </a:prstGeom>
        </p:spPr>
        <p:txBody>
          <a:bodyPr/>
          <a:lstStyle>
            <a:lvl1pPr marL="0" indent="0">
              <a:buNone/>
              <a:defRPr lang="en-US" sz="24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2pPr>
            <a:lvl3pPr marL="9144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3pPr>
            <a:lvl4pPr marL="13716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4pPr>
            <a:lvl5pPr marL="1828800" indent="0">
              <a:buNone/>
              <a:defRPr lang="en-AR" sz="20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 subtitle style</a:t>
            </a:r>
            <a:endParaRPr lang="en-AR" dirty="0"/>
          </a:p>
        </p:txBody>
      </p:sp>
      <p:sp>
        <p:nvSpPr>
          <p:cNvPr id="19" name="Text Placeholder 11">
            <a:extLst>
              <a:ext uri="{FF2B5EF4-FFF2-40B4-BE49-F238E27FC236}">
                <a16:creationId xmlns:a16="http://schemas.microsoft.com/office/drawing/2014/main" id="{04BBACFC-EE90-5101-9F00-7853887F39AF}"/>
              </a:ext>
            </a:extLst>
          </p:cNvPr>
          <p:cNvSpPr>
            <a:spLocks noGrp="1"/>
          </p:cNvSpPr>
          <p:nvPr>
            <p:ph type="body" sz="quarter" idx="23" hasCustomPrompt="1"/>
          </p:nvPr>
        </p:nvSpPr>
        <p:spPr>
          <a:xfrm>
            <a:off x="895112" y="4147884"/>
            <a:ext cx="4810177" cy="396327"/>
          </a:xfrm>
          <a:prstGeom prst="rect">
            <a:avLst/>
          </a:prstGeom>
        </p:spPr>
        <p:txBody>
          <a:bodyPr/>
          <a:lstStyle>
            <a:lvl1pPr marL="0" indent="0">
              <a:buNone/>
              <a:defRPr lang="en-US" sz="24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2pPr>
            <a:lvl3pPr marL="9144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3pPr>
            <a:lvl4pPr marL="1371600" indent="0">
              <a:buNone/>
              <a:defRPr lang="en-US" sz="20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4pPr>
            <a:lvl5pPr marL="1828800" indent="0">
              <a:buNone/>
              <a:defRPr lang="en-AR" sz="20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 subtitle style</a:t>
            </a:r>
            <a:endParaRPr lang="en-AR" dirty="0"/>
          </a:p>
        </p:txBody>
      </p:sp>
    </p:spTree>
    <p:extLst>
      <p:ext uri="{BB962C8B-B14F-4D97-AF65-F5344CB8AC3E}">
        <p14:creationId xmlns:p14="http://schemas.microsoft.com/office/powerpoint/2010/main" val="255411531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0">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D7F243E-B64D-7BF5-4570-06944C4665D2}"/>
              </a:ext>
            </a:extLst>
          </p:cNvPr>
          <p:cNvSpPr>
            <a:spLocks noGrp="1"/>
          </p:cNvSpPr>
          <p:nvPr>
            <p:ph type="title"/>
          </p:nvPr>
        </p:nvSpPr>
        <p:spPr>
          <a:xfrm>
            <a:off x="615950" y="598417"/>
            <a:ext cx="6640635" cy="736514"/>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21" name="Freeform 20">
            <a:extLst>
              <a:ext uri="{FF2B5EF4-FFF2-40B4-BE49-F238E27FC236}">
                <a16:creationId xmlns:a16="http://schemas.microsoft.com/office/drawing/2014/main" id="{96B8DF0C-C1C8-1E4D-EBF9-CDEB93AB7E3D}"/>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19" name="Google Shape;141;p33">
            <a:extLst>
              <a:ext uri="{FF2B5EF4-FFF2-40B4-BE49-F238E27FC236}">
                <a16:creationId xmlns:a16="http://schemas.microsoft.com/office/drawing/2014/main" id="{5A8B96E9-612A-55D8-42BA-0664C7E69E82}"/>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20" name="Picture 19" descr="A black background with white text&#10;&#10;Description automatically generated">
            <a:extLst>
              <a:ext uri="{FF2B5EF4-FFF2-40B4-BE49-F238E27FC236}">
                <a16:creationId xmlns:a16="http://schemas.microsoft.com/office/drawing/2014/main" id="{89F9270A-C342-B209-8126-380C7ABD6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22" name="Text Placeholder 32">
            <a:extLst>
              <a:ext uri="{FF2B5EF4-FFF2-40B4-BE49-F238E27FC236}">
                <a16:creationId xmlns:a16="http://schemas.microsoft.com/office/drawing/2014/main" id="{3A515C1B-8488-80DC-3C97-F3FB74A6C445}"/>
              </a:ext>
            </a:extLst>
          </p:cNvPr>
          <p:cNvSpPr>
            <a:spLocks noGrp="1"/>
          </p:cNvSpPr>
          <p:nvPr>
            <p:ph type="body" sz="quarter" idx="15"/>
          </p:nvPr>
        </p:nvSpPr>
        <p:spPr>
          <a:xfrm>
            <a:off x="4886679" y="4461487"/>
            <a:ext cx="2489868" cy="1406324"/>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25" name="Text Placeholder 32">
            <a:extLst>
              <a:ext uri="{FF2B5EF4-FFF2-40B4-BE49-F238E27FC236}">
                <a16:creationId xmlns:a16="http://schemas.microsoft.com/office/drawing/2014/main" id="{81B48C4E-B5A3-F4E7-300B-A10A565FC2E8}"/>
              </a:ext>
            </a:extLst>
          </p:cNvPr>
          <p:cNvSpPr>
            <a:spLocks noGrp="1"/>
          </p:cNvSpPr>
          <p:nvPr>
            <p:ph type="body" sz="quarter" idx="23" hasCustomPrompt="1"/>
          </p:nvPr>
        </p:nvSpPr>
        <p:spPr>
          <a:xfrm>
            <a:off x="4886679" y="2273249"/>
            <a:ext cx="2489868" cy="736506"/>
          </a:xfrm>
          <a:prstGeom prst="rect">
            <a:avLst/>
          </a:prstGeom>
        </p:spPr>
        <p:txBody>
          <a:bodyPr/>
          <a:lstStyle>
            <a:lvl1pPr marL="0" indent="0">
              <a:buClr>
                <a:schemeClr val="accent1"/>
              </a:buClr>
              <a:buFont typeface="+mj-lt"/>
              <a:buNone/>
              <a:defRPr lang="en-US" sz="2400" b="1"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Subtitle Here</a:t>
            </a:r>
            <a:br>
              <a:rPr lang="en-US" dirty="0"/>
            </a:br>
            <a:r>
              <a:rPr lang="en-US" dirty="0"/>
              <a:t>2028</a:t>
            </a:r>
            <a:endParaRPr lang="en-AR" dirty="0"/>
          </a:p>
        </p:txBody>
      </p:sp>
      <p:sp>
        <p:nvSpPr>
          <p:cNvPr id="26" name="Text Placeholder 32">
            <a:extLst>
              <a:ext uri="{FF2B5EF4-FFF2-40B4-BE49-F238E27FC236}">
                <a16:creationId xmlns:a16="http://schemas.microsoft.com/office/drawing/2014/main" id="{45E4EABB-CCBA-42B0-2AF5-ED5685FA5F94}"/>
              </a:ext>
            </a:extLst>
          </p:cNvPr>
          <p:cNvSpPr>
            <a:spLocks noGrp="1"/>
          </p:cNvSpPr>
          <p:nvPr>
            <p:ph type="body" sz="quarter" idx="24"/>
          </p:nvPr>
        </p:nvSpPr>
        <p:spPr>
          <a:xfrm>
            <a:off x="8961068" y="4461487"/>
            <a:ext cx="2489868" cy="1406324"/>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27" name="Text Placeholder 32">
            <a:extLst>
              <a:ext uri="{FF2B5EF4-FFF2-40B4-BE49-F238E27FC236}">
                <a16:creationId xmlns:a16="http://schemas.microsoft.com/office/drawing/2014/main" id="{C89CB7A3-EB7E-B5C4-E06D-BA1DEED24237}"/>
              </a:ext>
            </a:extLst>
          </p:cNvPr>
          <p:cNvSpPr>
            <a:spLocks noGrp="1"/>
          </p:cNvSpPr>
          <p:nvPr>
            <p:ph type="body" sz="quarter" idx="25" hasCustomPrompt="1"/>
          </p:nvPr>
        </p:nvSpPr>
        <p:spPr>
          <a:xfrm>
            <a:off x="8961068" y="2273249"/>
            <a:ext cx="2489868" cy="736506"/>
          </a:xfrm>
          <a:prstGeom prst="rect">
            <a:avLst/>
          </a:prstGeom>
        </p:spPr>
        <p:txBody>
          <a:bodyPr/>
          <a:lstStyle>
            <a:lvl1pPr marL="0" indent="0">
              <a:buClr>
                <a:schemeClr val="accent1"/>
              </a:buClr>
              <a:buFont typeface="+mj-lt"/>
              <a:buNone/>
              <a:defRPr lang="en-US" sz="2400" b="1"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Subtitle Here</a:t>
            </a:r>
            <a:br>
              <a:rPr lang="en-US" dirty="0"/>
            </a:br>
            <a:r>
              <a:rPr lang="en-US" dirty="0"/>
              <a:t>2029</a:t>
            </a:r>
            <a:endParaRPr lang="en-AR" dirty="0"/>
          </a:p>
        </p:txBody>
      </p:sp>
      <p:cxnSp>
        <p:nvCxnSpPr>
          <p:cNvPr id="18" name="Straight Connector 17">
            <a:extLst>
              <a:ext uri="{FF2B5EF4-FFF2-40B4-BE49-F238E27FC236}">
                <a16:creationId xmlns:a16="http://schemas.microsoft.com/office/drawing/2014/main" id="{34CEEAF1-230A-A965-8EC1-364A1EC8EBF2}"/>
              </a:ext>
            </a:extLst>
          </p:cNvPr>
          <p:cNvCxnSpPr>
            <a:cxnSpLocks/>
          </p:cNvCxnSpPr>
          <p:nvPr userDrawn="1"/>
        </p:nvCxnSpPr>
        <p:spPr>
          <a:xfrm>
            <a:off x="0" y="3601374"/>
            <a:ext cx="12192000"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Text Placeholder 32">
            <a:extLst>
              <a:ext uri="{FF2B5EF4-FFF2-40B4-BE49-F238E27FC236}">
                <a16:creationId xmlns:a16="http://schemas.microsoft.com/office/drawing/2014/main" id="{340EBF67-6540-3DF9-2935-21ECC410F7F9}"/>
              </a:ext>
            </a:extLst>
          </p:cNvPr>
          <p:cNvSpPr>
            <a:spLocks noGrp="1"/>
          </p:cNvSpPr>
          <p:nvPr>
            <p:ph type="body" sz="quarter" idx="26"/>
          </p:nvPr>
        </p:nvSpPr>
        <p:spPr>
          <a:xfrm>
            <a:off x="781802" y="4461487"/>
            <a:ext cx="2489868" cy="1406324"/>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40" name="Text Placeholder 32">
            <a:extLst>
              <a:ext uri="{FF2B5EF4-FFF2-40B4-BE49-F238E27FC236}">
                <a16:creationId xmlns:a16="http://schemas.microsoft.com/office/drawing/2014/main" id="{1AF8E3FA-0E99-34F9-68C9-5F2DBF870E11}"/>
              </a:ext>
            </a:extLst>
          </p:cNvPr>
          <p:cNvSpPr>
            <a:spLocks noGrp="1"/>
          </p:cNvSpPr>
          <p:nvPr>
            <p:ph type="body" sz="quarter" idx="27" hasCustomPrompt="1"/>
          </p:nvPr>
        </p:nvSpPr>
        <p:spPr>
          <a:xfrm>
            <a:off x="781802" y="2273249"/>
            <a:ext cx="2489868" cy="736506"/>
          </a:xfrm>
          <a:prstGeom prst="rect">
            <a:avLst/>
          </a:prstGeom>
        </p:spPr>
        <p:txBody>
          <a:bodyPr/>
          <a:lstStyle>
            <a:lvl1pPr marL="0" indent="0">
              <a:buClr>
                <a:schemeClr val="accent1"/>
              </a:buClr>
              <a:buFont typeface="+mj-lt"/>
              <a:buNone/>
              <a:defRPr lang="en-US" sz="2400" b="1"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Subtitle Here</a:t>
            </a:r>
            <a:br>
              <a:rPr lang="en-US" dirty="0"/>
            </a:br>
            <a:r>
              <a:rPr lang="en-US" dirty="0"/>
              <a:t>2027</a:t>
            </a:r>
            <a:endParaRPr lang="en-AR" dirty="0"/>
          </a:p>
        </p:txBody>
      </p:sp>
    </p:spTree>
    <p:extLst>
      <p:ext uri="{BB962C8B-B14F-4D97-AF65-F5344CB8AC3E}">
        <p14:creationId xmlns:p14="http://schemas.microsoft.com/office/powerpoint/2010/main" val="257558312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0">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F6BFE79-317A-9D12-229B-DBB43F2667EE}"/>
              </a:ext>
            </a:extLst>
          </p:cNvPr>
          <p:cNvCxnSpPr>
            <a:cxnSpLocks/>
          </p:cNvCxnSpPr>
          <p:nvPr userDrawn="1"/>
        </p:nvCxnSpPr>
        <p:spPr>
          <a:xfrm>
            <a:off x="0" y="3601374"/>
            <a:ext cx="8709660"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1BE9840-EE9C-84AF-F0E1-0441500BAEF8}"/>
              </a:ext>
            </a:extLst>
          </p:cNvPr>
          <p:cNvSpPr/>
          <p:nvPr userDrawn="1"/>
        </p:nvSpPr>
        <p:spPr>
          <a:xfrm>
            <a:off x="8709660" y="3512474"/>
            <a:ext cx="177800" cy="1778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D7F243E-B64D-7BF5-4570-06944C4665D2}"/>
              </a:ext>
            </a:extLst>
          </p:cNvPr>
          <p:cNvSpPr>
            <a:spLocks noGrp="1"/>
          </p:cNvSpPr>
          <p:nvPr>
            <p:ph type="title"/>
          </p:nvPr>
        </p:nvSpPr>
        <p:spPr>
          <a:xfrm>
            <a:off x="615950" y="598417"/>
            <a:ext cx="6640635" cy="736514"/>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21" name="Freeform 20">
            <a:extLst>
              <a:ext uri="{FF2B5EF4-FFF2-40B4-BE49-F238E27FC236}">
                <a16:creationId xmlns:a16="http://schemas.microsoft.com/office/drawing/2014/main" id="{96B8DF0C-C1C8-1E4D-EBF9-CDEB93AB7E3D}"/>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19" name="Google Shape;141;p33">
            <a:extLst>
              <a:ext uri="{FF2B5EF4-FFF2-40B4-BE49-F238E27FC236}">
                <a16:creationId xmlns:a16="http://schemas.microsoft.com/office/drawing/2014/main" id="{5A8B96E9-612A-55D8-42BA-0664C7E69E82}"/>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20" name="Picture 19" descr="A black background with white text&#10;&#10;Description automatically generated">
            <a:extLst>
              <a:ext uri="{FF2B5EF4-FFF2-40B4-BE49-F238E27FC236}">
                <a16:creationId xmlns:a16="http://schemas.microsoft.com/office/drawing/2014/main" id="{89F9270A-C342-B209-8126-380C7ABD6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23" name="Text Placeholder 50">
            <a:extLst>
              <a:ext uri="{FF2B5EF4-FFF2-40B4-BE49-F238E27FC236}">
                <a16:creationId xmlns:a16="http://schemas.microsoft.com/office/drawing/2014/main" id="{E4A75E62-D427-FA9F-F2E1-C16ABEE32EF0}"/>
              </a:ext>
            </a:extLst>
          </p:cNvPr>
          <p:cNvSpPr>
            <a:spLocks noGrp="1"/>
          </p:cNvSpPr>
          <p:nvPr>
            <p:ph type="body" sz="quarter" idx="22"/>
          </p:nvPr>
        </p:nvSpPr>
        <p:spPr>
          <a:xfrm>
            <a:off x="9043331" y="3417206"/>
            <a:ext cx="2007389" cy="348035"/>
          </a:xfrm>
          <a:prstGeom prst="rect">
            <a:avLst/>
          </a:prstGeom>
        </p:spPr>
        <p:txBody>
          <a:bodyPr/>
          <a:lstStyle>
            <a:lvl1pPr marL="0" indent="0" algn="l">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stStyle>
          <a:p>
            <a:pPr lvl="0"/>
            <a:r>
              <a:rPr lang="en-US" dirty="0"/>
              <a:t>Click to edit</a:t>
            </a:r>
            <a:endParaRPr lang="en-AR" dirty="0"/>
          </a:p>
        </p:txBody>
      </p:sp>
      <p:sp>
        <p:nvSpPr>
          <p:cNvPr id="26" name="Text Placeholder 32">
            <a:extLst>
              <a:ext uri="{FF2B5EF4-FFF2-40B4-BE49-F238E27FC236}">
                <a16:creationId xmlns:a16="http://schemas.microsoft.com/office/drawing/2014/main" id="{45E4EABB-CCBA-42B0-2AF5-ED5685FA5F94}"/>
              </a:ext>
            </a:extLst>
          </p:cNvPr>
          <p:cNvSpPr>
            <a:spLocks noGrp="1"/>
          </p:cNvSpPr>
          <p:nvPr>
            <p:ph type="body" sz="quarter" idx="24"/>
          </p:nvPr>
        </p:nvSpPr>
        <p:spPr>
          <a:xfrm>
            <a:off x="5257456" y="4461487"/>
            <a:ext cx="2489868" cy="1406324"/>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27" name="Text Placeholder 32">
            <a:extLst>
              <a:ext uri="{FF2B5EF4-FFF2-40B4-BE49-F238E27FC236}">
                <a16:creationId xmlns:a16="http://schemas.microsoft.com/office/drawing/2014/main" id="{C89CB7A3-EB7E-B5C4-E06D-BA1DEED24237}"/>
              </a:ext>
            </a:extLst>
          </p:cNvPr>
          <p:cNvSpPr>
            <a:spLocks noGrp="1"/>
          </p:cNvSpPr>
          <p:nvPr>
            <p:ph type="body" sz="quarter" idx="25" hasCustomPrompt="1"/>
          </p:nvPr>
        </p:nvSpPr>
        <p:spPr>
          <a:xfrm>
            <a:off x="5257456" y="2273249"/>
            <a:ext cx="2489868" cy="736512"/>
          </a:xfrm>
          <a:prstGeom prst="rect">
            <a:avLst/>
          </a:prstGeom>
        </p:spPr>
        <p:txBody>
          <a:bodyPr/>
          <a:lstStyle>
            <a:lvl1pPr marL="0" indent="0">
              <a:buClr>
                <a:schemeClr val="accent1"/>
              </a:buClr>
              <a:buFont typeface="+mj-lt"/>
              <a:buNone/>
              <a:defRPr lang="en-US" sz="2400" b="1"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Subtitle Here</a:t>
            </a:r>
            <a:br>
              <a:rPr lang="en-US" dirty="0"/>
            </a:br>
            <a:r>
              <a:rPr lang="en-US" dirty="0"/>
              <a:t>2026</a:t>
            </a:r>
            <a:endParaRPr lang="en-AR" dirty="0"/>
          </a:p>
        </p:txBody>
      </p:sp>
      <p:cxnSp>
        <p:nvCxnSpPr>
          <p:cNvPr id="2" name="Straight Connector 1">
            <a:extLst>
              <a:ext uri="{FF2B5EF4-FFF2-40B4-BE49-F238E27FC236}">
                <a16:creationId xmlns:a16="http://schemas.microsoft.com/office/drawing/2014/main" id="{A07DA798-D6C5-AB9D-C83B-4B1A03BEF072}"/>
              </a:ext>
            </a:extLst>
          </p:cNvPr>
          <p:cNvCxnSpPr>
            <a:cxnSpLocks/>
          </p:cNvCxnSpPr>
          <p:nvPr userDrawn="1"/>
        </p:nvCxnSpPr>
        <p:spPr>
          <a:xfrm>
            <a:off x="0" y="3601374"/>
            <a:ext cx="8709660"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D04D9873-5FFF-96BE-9BD8-00D5A3414808}"/>
              </a:ext>
            </a:extLst>
          </p:cNvPr>
          <p:cNvSpPr/>
          <p:nvPr userDrawn="1"/>
        </p:nvSpPr>
        <p:spPr>
          <a:xfrm>
            <a:off x="8663060" y="3512474"/>
            <a:ext cx="177800" cy="1778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A6AC9DE0-594D-6700-13D7-C7E093795D92}"/>
              </a:ext>
            </a:extLst>
          </p:cNvPr>
          <p:cNvSpPr>
            <a:spLocks noGrp="1"/>
          </p:cNvSpPr>
          <p:nvPr>
            <p:ph type="body" sz="quarter" idx="15"/>
          </p:nvPr>
        </p:nvSpPr>
        <p:spPr>
          <a:xfrm>
            <a:off x="1205495" y="4461487"/>
            <a:ext cx="2489868" cy="1406324"/>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17" name="Text Placeholder 32">
            <a:extLst>
              <a:ext uri="{FF2B5EF4-FFF2-40B4-BE49-F238E27FC236}">
                <a16:creationId xmlns:a16="http://schemas.microsoft.com/office/drawing/2014/main" id="{F7E72159-8273-2F63-0B39-7D25EB8BCE90}"/>
              </a:ext>
            </a:extLst>
          </p:cNvPr>
          <p:cNvSpPr>
            <a:spLocks noGrp="1"/>
          </p:cNvSpPr>
          <p:nvPr>
            <p:ph type="body" sz="quarter" idx="23" hasCustomPrompt="1"/>
          </p:nvPr>
        </p:nvSpPr>
        <p:spPr>
          <a:xfrm>
            <a:off x="1205495" y="2273249"/>
            <a:ext cx="2489868" cy="736512"/>
          </a:xfrm>
          <a:prstGeom prst="rect">
            <a:avLst/>
          </a:prstGeom>
        </p:spPr>
        <p:txBody>
          <a:bodyPr/>
          <a:lstStyle>
            <a:lvl1pPr marL="0" indent="0">
              <a:buClr>
                <a:schemeClr val="accent1"/>
              </a:buClr>
              <a:buFont typeface="+mj-lt"/>
              <a:buNone/>
              <a:defRPr lang="en-US" sz="2400" b="1"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Subtitle Here</a:t>
            </a:r>
            <a:br>
              <a:rPr lang="en-US" dirty="0"/>
            </a:br>
            <a:r>
              <a:rPr lang="en-US" dirty="0"/>
              <a:t>2025</a:t>
            </a:r>
            <a:endParaRPr lang="en-AR" dirty="0"/>
          </a:p>
        </p:txBody>
      </p:sp>
    </p:spTree>
    <p:extLst>
      <p:ext uri="{BB962C8B-B14F-4D97-AF65-F5344CB8AC3E}">
        <p14:creationId xmlns:p14="http://schemas.microsoft.com/office/powerpoint/2010/main" val="252945800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1"/>
        </a:solidFill>
        <a:effectLst/>
      </p:bgPr>
    </p:bg>
    <p:spTree>
      <p:nvGrpSpPr>
        <p:cNvPr id="1" name=""/>
        <p:cNvGrpSpPr/>
        <p:nvPr/>
      </p:nvGrpSpPr>
      <p:grpSpPr>
        <a:xfrm>
          <a:off x="0" y="0"/>
          <a:ext cx="0" cy="0"/>
          <a:chOff x="0" y="0"/>
          <a:chExt cx="0" cy="0"/>
        </a:xfrm>
      </p:grpSpPr>
      <p:sp>
        <p:nvSpPr>
          <p:cNvPr id="5" name="Google Shape;141;p33">
            <a:extLst>
              <a:ext uri="{FF2B5EF4-FFF2-40B4-BE49-F238E27FC236}">
                <a16:creationId xmlns:a16="http://schemas.microsoft.com/office/drawing/2014/main" id="{876167F8-03D7-6307-9DF3-1BC659FBC23C}"/>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6" name="Picture 5" descr="A black background with white text&#10;&#10;Description automatically generated">
            <a:extLst>
              <a:ext uri="{FF2B5EF4-FFF2-40B4-BE49-F238E27FC236}">
                <a16:creationId xmlns:a16="http://schemas.microsoft.com/office/drawing/2014/main" id="{ACC7CFC4-1E99-2945-D6C0-971AE0FE9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7" name="Google Shape;219;p36">
            <a:extLst>
              <a:ext uri="{FF2B5EF4-FFF2-40B4-BE49-F238E27FC236}">
                <a16:creationId xmlns:a16="http://schemas.microsoft.com/office/drawing/2014/main" id="{D1F01CD9-A719-F6E7-A35B-3C0458AD0B92}"/>
              </a:ext>
            </a:extLst>
          </p:cNvPr>
          <p:cNvSpPr/>
          <p:nvPr userDrawn="1"/>
        </p:nvSpPr>
        <p:spPr>
          <a:xfrm>
            <a:off x="4268253" y="3272472"/>
            <a:ext cx="3186022" cy="1521217"/>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8" name="Google Shape;219;p36">
            <a:extLst>
              <a:ext uri="{FF2B5EF4-FFF2-40B4-BE49-F238E27FC236}">
                <a16:creationId xmlns:a16="http://schemas.microsoft.com/office/drawing/2014/main" id="{A6200C3E-A234-FEDA-24B1-67D164AFC5EE}"/>
              </a:ext>
            </a:extLst>
          </p:cNvPr>
          <p:cNvSpPr/>
          <p:nvPr userDrawn="1"/>
        </p:nvSpPr>
        <p:spPr>
          <a:xfrm>
            <a:off x="7769736" y="3272472"/>
            <a:ext cx="3186022" cy="1521217"/>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sp>
        <p:nvSpPr>
          <p:cNvPr id="9" name="Google Shape;219;p36">
            <a:extLst>
              <a:ext uri="{FF2B5EF4-FFF2-40B4-BE49-F238E27FC236}">
                <a16:creationId xmlns:a16="http://schemas.microsoft.com/office/drawing/2014/main" id="{7A392553-B5A7-E295-A129-B4400950A554}"/>
              </a:ext>
            </a:extLst>
          </p:cNvPr>
          <p:cNvSpPr/>
          <p:nvPr userDrawn="1"/>
        </p:nvSpPr>
        <p:spPr>
          <a:xfrm>
            <a:off x="766770" y="3272472"/>
            <a:ext cx="3186022" cy="1521217"/>
          </a:xfrm>
          <a:prstGeom prst="roundRect">
            <a:avLst>
              <a:gd name="adj" fmla="val 1747"/>
            </a:avLst>
          </a:prstGeom>
          <a:solidFill>
            <a:schemeClr val="accent6"/>
          </a:solidFill>
          <a:ln w="6350">
            <a:solidFill>
              <a:schemeClr val="accent1">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pic>
        <p:nvPicPr>
          <p:cNvPr id="18" name="Graphic 17">
            <a:extLst>
              <a:ext uri="{FF2B5EF4-FFF2-40B4-BE49-F238E27FC236}">
                <a16:creationId xmlns:a16="http://schemas.microsoft.com/office/drawing/2014/main" id="{FA7B47DE-C6C1-C13D-989F-54D363D54C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03871" y="3865779"/>
            <a:ext cx="428527" cy="334603"/>
          </a:xfrm>
          <a:prstGeom prst="rect">
            <a:avLst/>
          </a:prstGeom>
        </p:spPr>
      </p:pic>
      <p:grpSp>
        <p:nvGrpSpPr>
          <p:cNvPr id="19" name="Graphic 208">
            <a:extLst>
              <a:ext uri="{FF2B5EF4-FFF2-40B4-BE49-F238E27FC236}">
                <a16:creationId xmlns:a16="http://schemas.microsoft.com/office/drawing/2014/main" id="{D0387DA3-1C77-A9D2-9C47-9E2A91B74B42}"/>
              </a:ext>
            </a:extLst>
          </p:cNvPr>
          <p:cNvGrpSpPr/>
          <p:nvPr userDrawn="1"/>
        </p:nvGrpSpPr>
        <p:grpSpPr>
          <a:xfrm>
            <a:off x="8021471" y="3830786"/>
            <a:ext cx="347851" cy="404588"/>
            <a:chOff x="4000500" y="990600"/>
            <a:chExt cx="4192905" cy="4876800"/>
          </a:xfrm>
          <a:solidFill>
            <a:schemeClr val="accent1"/>
          </a:solidFill>
        </p:grpSpPr>
        <p:sp>
          <p:nvSpPr>
            <p:cNvPr id="20" name="Freeform 19">
              <a:extLst>
                <a:ext uri="{FF2B5EF4-FFF2-40B4-BE49-F238E27FC236}">
                  <a16:creationId xmlns:a16="http://schemas.microsoft.com/office/drawing/2014/main" id="{4F4F1AAD-3C14-8772-D737-D46EAD2F142F}"/>
                </a:ext>
              </a:extLst>
            </p:cNvPr>
            <p:cNvSpPr/>
            <p:nvPr/>
          </p:nvSpPr>
          <p:spPr>
            <a:xfrm>
              <a:off x="4381500" y="990600"/>
              <a:ext cx="3429000" cy="4077652"/>
            </a:xfrm>
            <a:custGeom>
              <a:avLst/>
              <a:gdLst>
                <a:gd name="connsiteX0" fmla="*/ 1714500 w 3429000"/>
                <a:gd name="connsiteY0" fmla="*/ 4077653 h 4077652"/>
                <a:gd name="connsiteX1" fmla="*/ 1335405 w 3429000"/>
                <a:gd name="connsiteY1" fmla="*/ 3933825 h 4077652"/>
                <a:gd name="connsiteX2" fmla="*/ 0 w 3429000"/>
                <a:gd name="connsiteY2" fmla="*/ 1714500 h 4077652"/>
                <a:gd name="connsiteX3" fmla="*/ 1714500 w 3429000"/>
                <a:gd name="connsiteY3" fmla="*/ 0 h 4077652"/>
                <a:gd name="connsiteX4" fmla="*/ 3429000 w 3429000"/>
                <a:gd name="connsiteY4" fmla="*/ 1714500 h 4077652"/>
                <a:gd name="connsiteX5" fmla="*/ 2920365 w 3429000"/>
                <a:gd name="connsiteY5" fmla="*/ 3038475 h 4077652"/>
                <a:gd name="connsiteX6" fmla="*/ 2093595 w 3429000"/>
                <a:gd name="connsiteY6" fmla="*/ 3933825 h 4077652"/>
                <a:gd name="connsiteX7" fmla="*/ 1714500 w 3429000"/>
                <a:gd name="connsiteY7" fmla="*/ 4077653 h 4077652"/>
                <a:gd name="connsiteX8" fmla="*/ 1714500 w 3429000"/>
                <a:gd name="connsiteY8" fmla="*/ 381000 h 4077652"/>
                <a:gd name="connsiteX9" fmla="*/ 381000 w 3429000"/>
                <a:gd name="connsiteY9" fmla="*/ 1714500 h 4077652"/>
                <a:gd name="connsiteX10" fmla="*/ 1587818 w 3429000"/>
                <a:gd name="connsiteY10" fmla="*/ 3648075 h 4077652"/>
                <a:gd name="connsiteX11" fmla="*/ 1714500 w 3429000"/>
                <a:gd name="connsiteY11" fmla="*/ 3696653 h 4077652"/>
                <a:gd name="connsiteX12" fmla="*/ 1841182 w 3429000"/>
                <a:gd name="connsiteY12" fmla="*/ 3648075 h 4077652"/>
                <a:gd name="connsiteX13" fmla="*/ 3048000 w 3429000"/>
                <a:gd name="connsiteY13" fmla="*/ 1714500 h 4077652"/>
                <a:gd name="connsiteX14" fmla="*/ 1714500 w 3429000"/>
                <a:gd name="connsiteY14" fmla="*/ 381000 h 407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0" h="4077652">
                  <a:moveTo>
                    <a:pt x="1714500" y="4077653"/>
                  </a:moveTo>
                  <a:cubicBezTo>
                    <a:pt x="1575435" y="4077653"/>
                    <a:pt x="1441133" y="4026218"/>
                    <a:pt x="1335405" y="3933825"/>
                  </a:cubicBezTo>
                  <a:cubicBezTo>
                    <a:pt x="836295" y="3494723"/>
                    <a:pt x="0" y="2622233"/>
                    <a:pt x="0" y="1714500"/>
                  </a:cubicBezTo>
                  <a:cubicBezTo>
                    <a:pt x="0" y="806768"/>
                    <a:pt x="768668" y="0"/>
                    <a:pt x="1714500" y="0"/>
                  </a:cubicBezTo>
                  <a:cubicBezTo>
                    <a:pt x="2660333" y="0"/>
                    <a:pt x="3429000" y="768668"/>
                    <a:pt x="3429000" y="1714500"/>
                  </a:cubicBezTo>
                  <a:cubicBezTo>
                    <a:pt x="3429000" y="2660333"/>
                    <a:pt x="3257550" y="2570798"/>
                    <a:pt x="2920365" y="3038475"/>
                  </a:cubicBezTo>
                  <a:cubicBezTo>
                    <a:pt x="2646998" y="3416618"/>
                    <a:pt x="2320290" y="3733800"/>
                    <a:pt x="2093595" y="3933825"/>
                  </a:cubicBezTo>
                  <a:cubicBezTo>
                    <a:pt x="1988820" y="4026218"/>
                    <a:pt x="1853565" y="4077653"/>
                    <a:pt x="1714500" y="4077653"/>
                  </a:cubicBezTo>
                  <a:close/>
                  <a:moveTo>
                    <a:pt x="1714500" y="381000"/>
                  </a:moveTo>
                  <a:cubicBezTo>
                    <a:pt x="979170" y="381000"/>
                    <a:pt x="381000" y="979170"/>
                    <a:pt x="381000" y="1714500"/>
                  </a:cubicBezTo>
                  <a:cubicBezTo>
                    <a:pt x="381000" y="2449830"/>
                    <a:pt x="498158" y="2688908"/>
                    <a:pt x="1587818" y="3648075"/>
                  </a:cubicBezTo>
                  <a:cubicBezTo>
                    <a:pt x="1623060" y="3679508"/>
                    <a:pt x="1668780" y="3696653"/>
                    <a:pt x="1714500" y="3696653"/>
                  </a:cubicBezTo>
                  <a:cubicBezTo>
                    <a:pt x="1760220" y="3696653"/>
                    <a:pt x="1805940" y="3679508"/>
                    <a:pt x="1841182" y="3648075"/>
                  </a:cubicBezTo>
                  <a:cubicBezTo>
                    <a:pt x="2929890" y="2688908"/>
                    <a:pt x="3048000" y="1976438"/>
                    <a:pt x="3048000" y="1714500"/>
                  </a:cubicBezTo>
                  <a:cubicBezTo>
                    <a:pt x="3048000" y="979170"/>
                    <a:pt x="2449830" y="381000"/>
                    <a:pt x="1714500" y="381000"/>
                  </a:cubicBezTo>
                  <a:close/>
                </a:path>
              </a:pathLst>
            </a:custGeom>
            <a:grpFill/>
            <a:ln w="9525" cap="flat">
              <a:noFill/>
              <a:prstDash val="solid"/>
              <a:miter/>
            </a:ln>
          </p:spPr>
          <p:txBody>
            <a:bodyPr rtlCol="0" anchor="ctr"/>
            <a:lstStyle/>
            <a:p>
              <a:endParaRPr lang="en-AR"/>
            </a:p>
          </p:txBody>
        </p:sp>
        <p:sp>
          <p:nvSpPr>
            <p:cNvPr id="21" name="Freeform 20">
              <a:extLst>
                <a:ext uri="{FF2B5EF4-FFF2-40B4-BE49-F238E27FC236}">
                  <a16:creationId xmlns:a16="http://schemas.microsoft.com/office/drawing/2014/main" id="{DE91A38A-784A-61F9-38AD-EFFA8382F13C}"/>
                </a:ext>
              </a:extLst>
            </p:cNvPr>
            <p:cNvSpPr/>
            <p:nvPr/>
          </p:nvSpPr>
          <p:spPr>
            <a:xfrm>
              <a:off x="4000500" y="4488194"/>
              <a:ext cx="4192905" cy="1379205"/>
            </a:xfrm>
            <a:custGeom>
              <a:avLst/>
              <a:gdLst>
                <a:gd name="connsiteX0" fmla="*/ 2095500 w 4192905"/>
                <a:gd name="connsiteY0" fmla="*/ 1379206 h 1379205"/>
                <a:gd name="connsiteX1" fmla="*/ 693420 w 4192905"/>
                <a:gd name="connsiteY1" fmla="*/ 1203946 h 1379205"/>
                <a:gd name="connsiteX2" fmla="*/ 229552 w 4192905"/>
                <a:gd name="connsiteY2" fmla="*/ 995348 h 1379205"/>
                <a:gd name="connsiteX3" fmla="*/ 0 w 4192905"/>
                <a:gd name="connsiteY3" fmla="*/ 617206 h 1379205"/>
                <a:gd name="connsiteX4" fmla="*/ 258127 w 4192905"/>
                <a:gd name="connsiteY4" fmla="*/ 220013 h 1379205"/>
                <a:gd name="connsiteX5" fmla="*/ 779145 w 4192905"/>
                <a:gd name="connsiteY5" fmla="*/ 6653 h 1379205"/>
                <a:gd name="connsiteX6" fmla="*/ 1012508 w 4192905"/>
                <a:gd name="connsiteY6" fmla="*/ 141908 h 1379205"/>
                <a:gd name="connsiteX7" fmla="*/ 877253 w 4192905"/>
                <a:gd name="connsiteY7" fmla="*/ 375271 h 1379205"/>
                <a:gd name="connsiteX8" fmla="*/ 381953 w 4192905"/>
                <a:gd name="connsiteY8" fmla="*/ 618158 h 1379205"/>
                <a:gd name="connsiteX9" fmla="*/ 853440 w 4192905"/>
                <a:gd name="connsiteY9" fmla="*/ 854378 h 1379205"/>
                <a:gd name="connsiteX10" fmla="*/ 2096453 w 4192905"/>
                <a:gd name="connsiteY10" fmla="*/ 999158 h 1379205"/>
                <a:gd name="connsiteX11" fmla="*/ 3339465 w 4192905"/>
                <a:gd name="connsiteY11" fmla="*/ 854378 h 1379205"/>
                <a:gd name="connsiteX12" fmla="*/ 3810953 w 4192905"/>
                <a:gd name="connsiteY12" fmla="*/ 618158 h 1379205"/>
                <a:gd name="connsiteX13" fmla="*/ 3315653 w 4192905"/>
                <a:gd name="connsiteY13" fmla="*/ 375271 h 1379205"/>
                <a:gd name="connsiteX14" fmla="*/ 3180398 w 4192905"/>
                <a:gd name="connsiteY14" fmla="*/ 141908 h 1379205"/>
                <a:gd name="connsiteX15" fmla="*/ 3413760 w 4192905"/>
                <a:gd name="connsiteY15" fmla="*/ 6653 h 1379205"/>
                <a:gd name="connsiteX16" fmla="*/ 3934778 w 4192905"/>
                <a:gd name="connsiteY16" fmla="*/ 220013 h 1379205"/>
                <a:gd name="connsiteX17" fmla="*/ 4192905 w 4192905"/>
                <a:gd name="connsiteY17" fmla="*/ 617206 h 1379205"/>
                <a:gd name="connsiteX18" fmla="*/ 3963353 w 4192905"/>
                <a:gd name="connsiteY18" fmla="*/ 995348 h 1379205"/>
                <a:gd name="connsiteX19" fmla="*/ 3499485 w 4192905"/>
                <a:gd name="connsiteY19" fmla="*/ 1203946 h 1379205"/>
                <a:gd name="connsiteX20" fmla="*/ 2097405 w 4192905"/>
                <a:gd name="connsiteY20" fmla="*/ 1379206 h 1379205"/>
                <a:gd name="connsiteX21" fmla="*/ 3810000 w 4192905"/>
                <a:gd name="connsiteY21" fmla="*/ 620063 h 1379205"/>
                <a:gd name="connsiteX22" fmla="*/ 3810000 w 4192905"/>
                <a:gd name="connsiteY22" fmla="*/ 620063 h 1379205"/>
                <a:gd name="connsiteX23" fmla="*/ 3810000 w 4192905"/>
                <a:gd name="connsiteY23" fmla="*/ 620063 h 137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2905" h="1379205">
                  <a:moveTo>
                    <a:pt x="2095500" y="1379206"/>
                  </a:moveTo>
                  <a:cubicBezTo>
                    <a:pt x="1568768" y="1379206"/>
                    <a:pt x="1070610" y="1317293"/>
                    <a:pt x="693420" y="1203946"/>
                  </a:cubicBezTo>
                  <a:cubicBezTo>
                    <a:pt x="498158" y="1145843"/>
                    <a:pt x="342900" y="1075358"/>
                    <a:pt x="229552" y="995348"/>
                  </a:cubicBezTo>
                  <a:cubicBezTo>
                    <a:pt x="39052" y="860093"/>
                    <a:pt x="0" y="715313"/>
                    <a:pt x="0" y="617206"/>
                  </a:cubicBezTo>
                  <a:cubicBezTo>
                    <a:pt x="0" y="428611"/>
                    <a:pt x="140018" y="297166"/>
                    <a:pt x="258127" y="220013"/>
                  </a:cubicBezTo>
                  <a:cubicBezTo>
                    <a:pt x="385763" y="136193"/>
                    <a:pt x="561023" y="64756"/>
                    <a:pt x="779145" y="6653"/>
                  </a:cubicBezTo>
                  <a:cubicBezTo>
                    <a:pt x="881063" y="-20969"/>
                    <a:pt x="984885" y="39990"/>
                    <a:pt x="1012508" y="141908"/>
                  </a:cubicBezTo>
                  <a:cubicBezTo>
                    <a:pt x="1040130" y="243825"/>
                    <a:pt x="979170" y="347648"/>
                    <a:pt x="877253" y="375271"/>
                  </a:cubicBezTo>
                  <a:cubicBezTo>
                    <a:pt x="505778" y="474331"/>
                    <a:pt x="395288" y="587678"/>
                    <a:pt x="381953" y="618158"/>
                  </a:cubicBezTo>
                  <a:cubicBezTo>
                    <a:pt x="395288" y="647686"/>
                    <a:pt x="500063" y="756271"/>
                    <a:pt x="853440" y="854378"/>
                  </a:cubicBezTo>
                  <a:cubicBezTo>
                    <a:pt x="1190625" y="947723"/>
                    <a:pt x="1631633" y="999158"/>
                    <a:pt x="2096453" y="999158"/>
                  </a:cubicBezTo>
                  <a:cubicBezTo>
                    <a:pt x="2561273" y="999158"/>
                    <a:pt x="3002280" y="947723"/>
                    <a:pt x="3339465" y="854378"/>
                  </a:cubicBezTo>
                  <a:cubicBezTo>
                    <a:pt x="3691890" y="756271"/>
                    <a:pt x="3797618" y="647686"/>
                    <a:pt x="3810953" y="618158"/>
                  </a:cubicBezTo>
                  <a:cubicBezTo>
                    <a:pt x="3797618" y="587678"/>
                    <a:pt x="3687128" y="475283"/>
                    <a:pt x="3315653" y="375271"/>
                  </a:cubicBezTo>
                  <a:cubicBezTo>
                    <a:pt x="3213735" y="347648"/>
                    <a:pt x="3153728" y="243825"/>
                    <a:pt x="3180398" y="141908"/>
                  </a:cubicBezTo>
                  <a:cubicBezTo>
                    <a:pt x="3208020" y="39990"/>
                    <a:pt x="3311843" y="-20017"/>
                    <a:pt x="3413760" y="6653"/>
                  </a:cubicBezTo>
                  <a:cubicBezTo>
                    <a:pt x="3631883" y="64756"/>
                    <a:pt x="3807143" y="137146"/>
                    <a:pt x="3934778" y="220013"/>
                  </a:cubicBezTo>
                  <a:cubicBezTo>
                    <a:pt x="4052888" y="297166"/>
                    <a:pt x="4192905" y="428611"/>
                    <a:pt x="4192905" y="617206"/>
                  </a:cubicBezTo>
                  <a:cubicBezTo>
                    <a:pt x="4192905" y="805800"/>
                    <a:pt x="4152900" y="860093"/>
                    <a:pt x="3963353" y="995348"/>
                  </a:cubicBezTo>
                  <a:cubicBezTo>
                    <a:pt x="3850005" y="1075358"/>
                    <a:pt x="3694748" y="1145843"/>
                    <a:pt x="3499485" y="1203946"/>
                  </a:cubicBezTo>
                  <a:cubicBezTo>
                    <a:pt x="3122295" y="1317293"/>
                    <a:pt x="2624138" y="1379206"/>
                    <a:pt x="2097405" y="1379206"/>
                  </a:cubicBezTo>
                  <a:close/>
                  <a:moveTo>
                    <a:pt x="3810000" y="620063"/>
                  </a:moveTo>
                  <a:lnTo>
                    <a:pt x="3810000" y="620063"/>
                  </a:lnTo>
                  <a:lnTo>
                    <a:pt x="3810000" y="620063"/>
                  </a:lnTo>
                  <a:close/>
                </a:path>
              </a:pathLst>
            </a:custGeom>
            <a:grpFill/>
            <a:ln w="9525" cap="flat">
              <a:noFill/>
              <a:prstDash val="solid"/>
              <a:miter/>
            </a:ln>
          </p:spPr>
          <p:txBody>
            <a:bodyPr rtlCol="0" anchor="ctr"/>
            <a:lstStyle/>
            <a:p>
              <a:endParaRPr lang="en-AR"/>
            </a:p>
          </p:txBody>
        </p:sp>
        <p:sp>
          <p:nvSpPr>
            <p:cNvPr id="22" name="Freeform 21">
              <a:extLst>
                <a:ext uri="{FF2B5EF4-FFF2-40B4-BE49-F238E27FC236}">
                  <a16:creationId xmlns:a16="http://schemas.microsoft.com/office/drawing/2014/main" id="{988D0C73-9038-8B0C-233C-CC127072FECA}"/>
                </a:ext>
              </a:extLst>
            </p:cNvPr>
            <p:cNvSpPr/>
            <p:nvPr/>
          </p:nvSpPr>
          <p:spPr>
            <a:xfrm>
              <a:off x="5334000" y="1943100"/>
              <a:ext cx="1524000" cy="1524000"/>
            </a:xfrm>
            <a:custGeom>
              <a:avLst/>
              <a:gdLst>
                <a:gd name="connsiteX0" fmla="*/ 762000 w 1524000"/>
                <a:gd name="connsiteY0" fmla="*/ 1524000 h 1524000"/>
                <a:gd name="connsiteX1" fmla="*/ 0 w 1524000"/>
                <a:gd name="connsiteY1" fmla="*/ 762000 h 1524000"/>
                <a:gd name="connsiteX2" fmla="*/ 762000 w 1524000"/>
                <a:gd name="connsiteY2" fmla="*/ 0 h 1524000"/>
                <a:gd name="connsiteX3" fmla="*/ 1524000 w 1524000"/>
                <a:gd name="connsiteY3" fmla="*/ 762000 h 1524000"/>
                <a:gd name="connsiteX4" fmla="*/ 762000 w 1524000"/>
                <a:gd name="connsiteY4" fmla="*/ 1524000 h 1524000"/>
                <a:gd name="connsiteX5" fmla="*/ 762000 w 1524000"/>
                <a:gd name="connsiteY5" fmla="*/ 381000 h 1524000"/>
                <a:gd name="connsiteX6" fmla="*/ 381000 w 1524000"/>
                <a:gd name="connsiteY6" fmla="*/ 762000 h 1524000"/>
                <a:gd name="connsiteX7" fmla="*/ 762000 w 1524000"/>
                <a:gd name="connsiteY7" fmla="*/ 1143000 h 1524000"/>
                <a:gd name="connsiteX8" fmla="*/ 1143000 w 1524000"/>
                <a:gd name="connsiteY8" fmla="*/ 762000 h 1524000"/>
                <a:gd name="connsiteX9" fmla="*/ 762000 w 1524000"/>
                <a:gd name="connsiteY9" fmla="*/ 381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0" h="1524000">
                  <a:moveTo>
                    <a:pt x="762000" y="1524000"/>
                  </a:moveTo>
                  <a:cubicBezTo>
                    <a:pt x="341947" y="1524000"/>
                    <a:pt x="0" y="1182053"/>
                    <a:pt x="0" y="762000"/>
                  </a:cubicBezTo>
                  <a:cubicBezTo>
                    <a:pt x="0" y="341947"/>
                    <a:pt x="341947" y="0"/>
                    <a:pt x="762000" y="0"/>
                  </a:cubicBezTo>
                  <a:cubicBezTo>
                    <a:pt x="1182053" y="0"/>
                    <a:pt x="1524000" y="341947"/>
                    <a:pt x="1524000" y="762000"/>
                  </a:cubicBezTo>
                  <a:cubicBezTo>
                    <a:pt x="1524000" y="1182053"/>
                    <a:pt x="1182053" y="1524000"/>
                    <a:pt x="762000" y="1524000"/>
                  </a:cubicBezTo>
                  <a:close/>
                  <a:moveTo>
                    <a:pt x="762000" y="381000"/>
                  </a:moveTo>
                  <a:cubicBezTo>
                    <a:pt x="551497" y="381000"/>
                    <a:pt x="381000" y="551497"/>
                    <a:pt x="381000" y="762000"/>
                  </a:cubicBezTo>
                  <a:cubicBezTo>
                    <a:pt x="381000" y="972503"/>
                    <a:pt x="551497" y="1143000"/>
                    <a:pt x="762000" y="1143000"/>
                  </a:cubicBezTo>
                  <a:cubicBezTo>
                    <a:pt x="972503" y="1143000"/>
                    <a:pt x="1143000" y="972503"/>
                    <a:pt x="1143000" y="762000"/>
                  </a:cubicBezTo>
                  <a:cubicBezTo>
                    <a:pt x="1143000" y="551497"/>
                    <a:pt x="972503" y="381000"/>
                    <a:pt x="762000" y="381000"/>
                  </a:cubicBezTo>
                  <a:close/>
                </a:path>
              </a:pathLst>
            </a:custGeom>
            <a:grpFill/>
            <a:ln w="9525" cap="flat">
              <a:noFill/>
              <a:prstDash val="solid"/>
              <a:miter/>
            </a:ln>
          </p:spPr>
          <p:txBody>
            <a:bodyPr rtlCol="0" anchor="ctr"/>
            <a:lstStyle/>
            <a:p>
              <a:endParaRPr lang="en-AR"/>
            </a:p>
          </p:txBody>
        </p:sp>
      </p:grpSp>
      <p:grpSp>
        <p:nvGrpSpPr>
          <p:cNvPr id="23" name="Graphic 198">
            <a:extLst>
              <a:ext uri="{FF2B5EF4-FFF2-40B4-BE49-F238E27FC236}">
                <a16:creationId xmlns:a16="http://schemas.microsoft.com/office/drawing/2014/main" id="{075FCD77-655C-8C72-B866-9A9FC39C1B86}"/>
              </a:ext>
            </a:extLst>
          </p:cNvPr>
          <p:cNvGrpSpPr/>
          <p:nvPr userDrawn="1"/>
        </p:nvGrpSpPr>
        <p:grpSpPr>
          <a:xfrm>
            <a:off x="998640" y="3847199"/>
            <a:ext cx="423073" cy="371762"/>
            <a:chOff x="7681119" y="4097968"/>
            <a:chExt cx="385655" cy="338882"/>
          </a:xfrm>
          <a:solidFill>
            <a:schemeClr val="accent1"/>
          </a:solidFill>
        </p:grpSpPr>
        <p:sp>
          <p:nvSpPr>
            <p:cNvPr id="24" name="Freeform 23">
              <a:extLst>
                <a:ext uri="{FF2B5EF4-FFF2-40B4-BE49-F238E27FC236}">
                  <a16:creationId xmlns:a16="http://schemas.microsoft.com/office/drawing/2014/main" id="{1B026CFD-6395-B395-65EE-60EED8DB3CAD}"/>
                </a:ext>
              </a:extLst>
            </p:cNvPr>
            <p:cNvSpPr/>
            <p:nvPr/>
          </p:nvSpPr>
          <p:spPr>
            <a:xfrm>
              <a:off x="7772293" y="4097968"/>
              <a:ext cx="203306" cy="338882"/>
            </a:xfrm>
            <a:custGeom>
              <a:avLst/>
              <a:gdLst>
                <a:gd name="connsiteX0" fmla="*/ 161900 w 203306"/>
                <a:gd name="connsiteY0" fmla="*/ 338882 h 338882"/>
                <a:gd name="connsiteX1" fmla="*/ 41407 w 203306"/>
                <a:gd name="connsiteY1" fmla="*/ 338882 h 338882"/>
                <a:gd name="connsiteX2" fmla="*/ 0 w 203306"/>
                <a:gd name="connsiteY2" fmla="*/ 297475 h 338882"/>
                <a:gd name="connsiteX3" fmla="*/ 0 w 203306"/>
                <a:gd name="connsiteY3" fmla="*/ 41407 h 338882"/>
                <a:gd name="connsiteX4" fmla="*/ 41407 w 203306"/>
                <a:gd name="connsiteY4" fmla="*/ 0 h 338882"/>
                <a:gd name="connsiteX5" fmla="*/ 161900 w 203306"/>
                <a:gd name="connsiteY5" fmla="*/ 0 h 338882"/>
                <a:gd name="connsiteX6" fmla="*/ 203307 w 203306"/>
                <a:gd name="connsiteY6" fmla="*/ 41407 h 338882"/>
                <a:gd name="connsiteX7" fmla="*/ 203307 w 203306"/>
                <a:gd name="connsiteY7" fmla="*/ 297475 h 338882"/>
                <a:gd name="connsiteX8" fmla="*/ 161900 w 203306"/>
                <a:gd name="connsiteY8" fmla="*/ 338882 h 338882"/>
                <a:gd name="connsiteX9" fmla="*/ 41407 w 203306"/>
                <a:gd name="connsiteY9" fmla="*/ 22539 h 338882"/>
                <a:gd name="connsiteX10" fmla="*/ 22596 w 203306"/>
                <a:gd name="connsiteY10" fmla="*/ 41350 h 338882"/>
                <a:gd name="connsiteX11" fmla="*/ 22596 w 203306"/>
                <a:gd name="connsiteY11" fmla="*/ 297419 h 338882"/>
                <a:gd name="connsiteX12" fmla="*/ 41407 w 203306"/>
                <a:gd name="connsiteY12" fmla="*/ 316230 h 338882"/>
                <a:gd name="connsiteX13" fmla="*/ 161900 w 203306"/>
                <a:gd name="connsiteY13" fmla="*/ 316230 h 338882"/>
                <a:gd name="connsiteX14" fmla="*/ 180711 w 203306"/>
                <a:gd name="connsiteY14" fmla="*/ 297419 h 338882"/>
                <a:gd name="connsiteX15" fmla="*/ 180711 w 203306"/>
                <a:gd name="connsiteY15" fmla="*/ 41407 h 338882"/>
                <a:gd name="connsiteX16" fmla="*/ 161900 w 203306"/>
                <a:gd name="connsiteY16" fmla="*/ 22596 h 338882"/>
                <a:gd name="connsiteX17" fmla="*/ 41407 w 203306"/>
                <a:gd name="connsiteY17" fmla="*/ 22596 h 33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3306" h="338882">
                  <a:moveTo>
                    <a:pt x="161900" y="338882"/>
                  </a:moveTo>
                  <a:lnTo>
                    <a:pt x="41407" y="338882"/>
                  </a:lnTo>
                  <a:cubicBezTo>
                    <a:pt x="18585" y="338882"/>
                    <a:pt x="0" y="320297"/>
                    <a:pt x="0" y="297475"/>
                  </a:cubicBezTo>
                  <a:lnTo>
                    <a:pt x="0" y="41407"/>
                  </a:lnTo>
                  <a:cubicBezTo>
                    <a:pt x="0" y="18585"/>
                    <a:pt x="18585" y="0"/>
                    <a:pt x="41407" y="0"/>
                  </a:cubicBezTo>
                  <a:lnTo>
                    <a:pt x="161900" y="0"/>
                  </a:lnTo>
                  <a:cubicBezTo>
                    <a:pt x="184721" y="0"/>
                    <a:pt x="203307" y="18585"/>
                    <a:pt x="203307" y="41407"/>
                  </a:cubicBezTo>
                  <a:lnTo>
                    <a:pt x="203307" y="297475"/>
                  </a:lnTo>
                  <a:cubicBezTo>
                    <a:pt x="203307" y="320297"/>
                    <a:pt x="184721" y="338882"/>
                    <a:pt x="161900" y="338882"/>
                  </a:cubicBezTo>
                  <a:close/>
                  <a:moveTo>
                    <a:pt x="41407" y="22539"/>
                  </a:moveTo>
                  <a:cubicBezTo>
                    <a:pt x="31013" y="22539"/>
                    <a:pt x="22596" y="31013"/>
                    <a:pt x="22596" y="41350"/>
                  </a:cubicBezTo>
                  <a:lnTo>
                    <a:pt x="22596" y="297419"/>
                  </a:lnTo>
                  <a:cubicBezTo>
                    <a:pt x="22596" y="307813"/>
                    <a:pt x="31069" y="316230"/>
                    <a:pt x="41407" y="316230"/>
                  </a:cubicBezTo>
                  <a:lnTo>
                    <a:pt x="161900" y="316230"/>
                  </a:lnTo>
                  <a:cubicBezTo>
                    <a:pt x="172294" y="316230"/>
                    <a:pt x="180711" y="307756"/>
                    <a:pt x="180711" y="297419"/>
                  </a:cubicBezTo>
                  <a:lnTo>
                    <a:pt x="180711" y="41407"/>
                  </a:lnTo>
                  <a:cubicBezTo>
                    <a:pt x="180711" y="31013"/>
                    <a:pt x="172237" y="22596"/>
                    <a:pt x="161900" y="22596"/>
                  </a:cubicBezTo>
                  <a:lnTo>
                    <a:pt x="41407" y="22596"/>
                  </a:lnTo>
                  <a:close/>
                </a:path>
              </a:pathLst>
            </a:custGeom>
            <a:grpFill/>
            <a:ln w="558" cap="flat">
              <a:noFill/>
              <a:prstDash val="solid"/>
              <a:miter/>
            </a:ln>
          </p:spPr>
          <p:txBody>
            <a:bodyPr rtlCol="0" anchor="ctr"/>
            <a:lstStyle/>
            <a:p>
              <a:endParaRPr lang="en-AR"/>
            </a:p>
          </p:txBody>
        </p:sp>
        <p:sp>
          <p:nvSpPr>
            <p:cNvPr id="25" name="Freeform 24">
              <a:extLst>
                <a:ext uri="{FF2B5EF4-FFF2-40B4-BE49-F238E27FC236}">
                  <a16:creationId xmlns:a16="http://schemas.microsoft.com/office/drawing/2014/main" id="{723862A4-A90C-C393-6D76-544B752A02D6}"/>
                </a:ext>
              </a:extLst>
            </p:cNvPr>
            <p:cNvSpPr/>
            <p:nvPr/>
          </p:nvSpPr>
          <p:spPr>
            <a:xfrm>
              <a:off x="7847594" y="4369063"/>
              <a:ext cx="52704" cy="22595"/>
            </a:xfrm>
            <a:custGeom>
              <a:avLst/>
              <a:gdLst>
                <a:gd name="connsiteX0" fmla="*/ 41407 w 52704"/>
                <a:gd name="connsiteY0" fmla="*/ 22596 h 22595"/>
                <a:gd name="connsiteX1" fmla="*/ 11298 w 52704"/>
                <a:gd name="connsiteY1" fmla="*/ 22596 h 22595"/>
                <a:gd name="connsiteX2" fmla="*/ 0 w 52704"/>
                <a:gd name="connsiteY2" fmla="*/ 11298 h 22595"/>
                <a:gd name="connsiteX3" fmla="*/ 11298 w 52704"/>
                <a:gd name="connsiteY3" fmla="*/ 0 h 22595"/>
                <a:gd name="connsiteX4" fmla="*/ 41407 w 52704"/>
                <a:gd name="connsiteY4" fmla="*/ 0 h 22595"/>
                <a:gd name="connsiteX5" fmla="*/ 52705 w 52704"/>
                <a:gd name="connsiteY5" fmla="*/ 11298 h 22595"/>
                <a:gd name="connsiteX6" fmla="*/ 41407 w 52704"/>
                <a:gd name="connsiteY6" fmla="*/ 22596 h 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04" h="22595">
                  <a:moveTo>
                    <a:pt x="41407" y="22596"/>
                  </a:moveTo>
                  <a:lnTo>
                    <a:pt x="11298" y="22596"/>
                  </a:lnTo>
                  <a:cubicBezTo>
                    <a:pt x="5084" y="22596"/>
                    <a:pt x="0" y="17512"/>
                    <a:pt x="0" y="11298"/>
                  </a:cubicBezTo>
                  <a:cubicBezTo>
                    <a:pt x="0" y="5084"/>
                    <a:pt x="5084" y="0"/>
                    <a:pt x="11298" y="0"/>
                  </a:cubicBezTo>
                  <a:lnTo>
                    <a:pt x="41407" y="0"/>
                  </a:lnTo>
                  <a:cubicBezTo>
                    <a:pt x="47621" y="0"/>
                    <a:pt x="52705" y="5084"/>
                    <a:pt x="52705" y="11298"/>
                  </a:cubicBezTo>
                  <a:cubicBezTo>
                    <a:pt x="52705" y="17512"/>
                    <a:pt x="47621" y="22596"/>
                    <a:pt x="41407" y="22596"/>
                  </a:cubicBezTo>
                  <a:close/>
                </a:path>
              </a:pathLst>
            </a:custGeom>
            <a:grpFill/>
            <a:ln w="558" cap="flat">
              <a:noFill/>
              <a:prstDash val="solid"/>
              <a:miter/>
            </a:ln>
          </p:spPr>
          <p:txBody>
            <a:bodyPr rtlCol="0" anchor="ctr"/>
            <a:lstStyle/>
            <a:p>
              <a:endParaRPr lang="en-AR"/>
            </a:p>
          </p:txBody>
        </p:sp>
        <p:sp>
          <p:nvSpPr>
            <p:cNvPr id="26" name="Freeform 25">
              <a:extLst>
                <a:ext uri="{FF2B5EF4-FFF2-40B4-BE49-F238E27FC236}">
                  <a16:creationId xmlns:a16="http://schemas.microsoft.com/office/drawing/2014/main" id="{2D7713F2-3AAA-4601-C908-51C2B30C3EC5}"/>
                </a:ext>
              </a:extLst>
            </p:cNvPr>
            <p:cNvSpPr/>
            <p:nvPr/>
          </p:nvSpPr>
          <p:spPr>
            <a:xfrm>
              <a:off x="7847594" y="4143104"/>
              <a:ext cx="52704" cy="22595"/>
            </a:xfrm>
            <a:custGeom>
              <a:avLst/>
              <a:gdLst>
                <a:gd name="connsiteX0" fmla="*/ 41407 w 52704"/>
                <a:gd name="connsiteY0" fmla="*/ 22596 h 22595"/>
                <a:gd name="connsiteX1" fmla="*/ 11298 w 52704"/>
                <a:gd name="connsiteY1" fmla="*/ 22596 h 22595"/>
                <a:gd name="connsiteX2" fmla="*/ 0 w 52704"/>
                <a:gd name="connsiteY2" fmla="*/ 11298 h 22595"/>
                <a:gd name="connsiteX3" fmla="*/ 11298 w 52704"/>
                <a:gd name="connsiteY3" fmla="*/ 0 h 22595"/>
                <a:gd name="connsiteX4" fmla="*/ 41407 w 52704"/>
                <a:gd name="connsiteY4" fmla="*/ 0 h 22595"/>
                <a:gd name="connsiteX5" fmla="*/ 52705 w 52704"/>
                <a:gd name="connsiteY5" fmla="*/ 11298 h 22595"/>
                <a:gd name="connsiteX6" fmla="*/ 41407 w 52704"/>
                <a:gd name="connsiteY6" fmla="*/ 22596 h 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04" h="22595">
                  <a:moveTo>
                    <a:pt x="41407" y="22596"/>
                  </a:moveTo>
                  <a:lnTo>
                    <a:pt x="11298" y="22596"/>
                  </a:lnTo>
                  <a:cubicBezTo>
                    <a:pt x="5084" y="22596"/>
                    <a:pt x="0" y="17512"/>
                    <a:pt x="0" y="11298"/>
                  </a:cubicBezTo>
                  <a:cubicBezTo>
                    <a:pt x="0" y="5084"/>
                    <a:pt x="5084" y="0"/>
                    <a:pt x="11298" y="0"/>
                  </a:cubicBezTo>
                  <a:lnTo>
                    <a:pt x="41407" y="0"/>
                  </a:lnTo>
                  <a:cubicBezTo>
                    <a:pt x="47621" y="0"/>
                    <a:pt x="52705" y="5084"/>
                    <a:pt x="52705" y="11298"/>
                  </a:cubicBezTo>
                  <a:cubicBezTo>
                    <a:pt x="52705" y="17512"/>
                    <a:pt x="47621" y="22596"/>
                    <a:pt x="41407" y="22596"/>
                  </a:cubicBezTo>
                  <a:close/>
                </a:path>
              </a:pathLst>
            </a:custGeom>
            <a:grpFill/>
            <a:ln w="558" cap="flat">
              <a:noFill/>
              <a:prstDash val="solid"/>
              <a:miter/>
            </a:ln>
          </p:spPr>
          <p:txBody>
            <a:bodyPr rtlCol="0" anchor="ctr"/>
            <a:lstStyle/>
            <a:p>
              <a:endParaRPr lang="en-AR"/>
            </a:p>
          </p:txBody>
        </p:sp>
        <p:sp>
          <p:nvSpPr>
            <p:cNvPr id="27" name="Freeform 26">
              <a:extLst>
                <a:ext uri="{FF2B5EF4-FFF2-40B4-BE49-F238E27FC236}">
                  <a16:creationId xmlns:a16="http://schemas.microsoft.com/office/drawing/2014/main" id="{288E9D13-39CE-5BB2-2278-DF949505918E}"/>
                </a:ext>
              </a:extLst>
            </p:cNvPr>
            <p:cNvSpPr/>
            <p:nvPr/>
          </p:nvSpPr>
          <p:spPr>
            <a:xfrm>
              <a:off x="8029109" y="4188252"/>
              <a:ext cx="37665" cy="158214"/>
            </a:xfrm>
            <a:custGeom>
              <a:avLst/>
              <a:gdLst>
                <a:gd name="connsiteX0" fmla="*/ 11285 w 37665"/>
                <a:gd name="connsiteY0" fmla="*/ 158214 h 158214"/>
                <a:gd name="connsiteX1" fmla="*/ 5975 w 37665"/>
                <a:gd name="connsiteY1" fmla="*/ 156859 h 158214"/>
                <a:gd name="connsiteX2" fmla="*/ 1342 w 37665"/>
                <a:gd name="connsiteY2" fmla="*/ 141550 h 158214"/>
                <a:gd name="connsiteX3" fmla="*/ 15069 w 37665"/>
                <a:gd name="connsiteY3" fmla="*/ 79072 h 158214"/>
                <a:gd name="connsiteX4" fmla="*/ 1342 w 37665"/>
                <a:gd name="connsiteY4" fmla="*/ 16651 h 158214"/>
                <a:gd name="connsiteX5" fmla="*/ 5975 w 37665"/>
                <a:gd name="connsiteY5" fmla="*/ 1342 h 158214"/>
                <a:gd name="connsiteX6" fmla="*/ 21283 w 37665"/>
                <a:gd name="connsiteY6" fmla="*/ 5975 h 158214"/>
                <a:gd name="connsiteX7" fmla="*/ 37665 w 37665"/>
                <a:gd name="connsiteY7" fmla="*/ 79072 h 158214"/>
                <a:gd name="connsiteX8" fmla="*/ 21283 w 37665"/>
                <a:gd name="connsiteY8" fmla="*/ 152227 h 158214"/>
                <a:gd name="connsiteX9" fmla="*/ 11341 w 37665"/>
                <a:gd name="connsiteY9" fmla="*/ 158158 h 1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65" h="158214">
                  <a:moveTo>
                    <a:pt x="11285" y="158214"/>
                  </a:moveTo>
                  <a:cubicBezTo>
                    <a:pt x="9477" y="158214"/>
                    <a:pt x="7669" y="157763"/>
                    <a:pt x="5975" y="156859"/>
                  </a:cubicBezTo>
                  <a:cubicBezTo>
                    <a:pt x="495" y="153921"/>
                    <a:pt x="-1595" y="147086"/>
                    <a:pt x="1342" y="141550"/>
                  </a:cubicBezTo>
                  <a:cubicBezTo>
                    <a:pt x="10211" y="125055"/>
                    <a:pt x="15069" y="102855"/>
                    <a:pt x="15069" y="79072"/>
                  </a:cubicBezTo>
                  <a:cubicBezTo>
                    <a:pt x="15069" y="55290"/>
                    <a:pt x="10211" y="33146"/>
                    <a:pt x="1342" y="16651"/>
                  </a:cubicBezTo>
                  <a:cubicBezTo>
                    <a:pt x="-1595" y="11172"/>
                    <a:pt x="439" y="4280"/>
                    <a:pt x="5975" y="1342"/>
                  </a:cubicBezTo>
                  <a:cubicBezTo>
                    <a:pt x="11454" y="-1595"/>
                    <a:pt x="18346" y="439"/>
                    <a:pt x="21283" y="5975"/>
                  </a:cubicBezTo>
                  <a:cubicBezTo>
                    <a:pt x="31847" y="25690"/>
                    <a:pt x="37665" y="51675"/>
                    <a:pt x="37665" y="79072"/>
                  </a:cubicBezTo>
                  <a:cubicBezTo>
                    <a:pt x="37665" y="106470"/>
                    <a:pt x="31847" y="132512"/>
                    <a:pt x="21283" y="152227"/>
                  </a:cubicBezTo>
                  <a:cubicBezTo>
                    <a:pt x="19250" y="156011"/>
                    <a:pt x="15352" y="158158"/>
                    <a:pt x="11341" y="158158"/>
                  </a:cubicBezTo>
                  <a:close/>
                </a:path>
              </a:pathLst>
            </a:custGeom>
            <a:grpFill/>
            <a:ln w="558" cap="flat">
              <a:noFill/>
              <a:prstDash val="solid"/>
              <a:miter/>
            </a:ln>
          </p:spPr>
          <p:txBody>
            <a:bodyPr rtlCol="0" anchor="ctr"/>
            <a:lstStyle/>
            <a:p>
              <a:endParaRPr lang="en-AR"/>
            </a:p>
          </p:txBody>
        </p:sp>
        <p:sp>
          <p:nvSpPr>
            <p:cNvPr id="28" name="Freeform 27">
              <a:extLst>
                <a:ext uri="{FF2B5EF4-FFF2-40B4-BE49-F238E27FC236}">
                  <a16:creationId xmlns:a16="http://schemas.microsoft.com/office/drawing/2014/main" id="{308430EA-EA54-CEBB-E65A-F20F77705B1F}"/>
                </a:ext>
              </a:extLst>
            </p:cNvPr>
            <p:cNvSpPr/>
            <p:nvPr/>
          </p:nvSpPr>
          <p:spPr>
            <a:xfrm>
              <a:off x="7991426" y="4210788"/>
              <a:ext cx="33941" cy="113083"/>
            </a:xfrm>
            <a:custGeom>
              <a:avLst/>
              <a:gdLst>
                <a:gd name="connsiteX0" fmla="*/ 11289 w 33941"/>
                <a:gd name="connsiteY0" fmla="*/ 113083 h 113083"/>
                <a:gd name="connsiteX1" fmla="*/ 5470 w 33941"/>
                <a:gd name="connsiteY1" fmla="*/ 111445 h 113083"/>
                <a:gd name="connsiteX2" fmla="*/ 1629 w 33941"/>
                <a:gd name="connsiteY2" fmla="*/ 95910 h 113083"/>
                <a:gd name="connsiteX3" fmla="*/ 11289 w 33941"/>
                <a:gd name="connsiteY3" fmla="*/ 56537 h 113083"/>
                <a:gd name="connsiteX4" fmla="*/ 1629 w 33941"/>
                <a:gd name="connsiteY4" fmla="*/ 17164 h 113083"/>
                <a:gd name="connsiteX5" fmla="*/ 5470 w 33941"/>
                <a:gd name="connsiteY5" fmla="*/ 1629 h 113083"/>
                <a:gd name="connsiteX6" fmla="*/ 21005 w 33941"/>
                <a:gd name="connsiteY6" fmla="*/ 5470 h 113083"/>
                <a:gd name="connsiteX7" fmla="*/ 33941 w 33941"/>
                <a:gd name="connsiteY7" fmla="*/ 56480 h 113083"/>
                <a:gd name="connsiteX8" fmla="*/ 21005 w 33941"/>
                <a:gd name="connsiteY8" fmla="*/ 107491 h 113083"/>
                <a:gd name="connsiteX9" fmla="*/ 11345 w 33941"/>
                <a:gd name="connsiteY9" fmla="*/ 112970 h 1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41" h="113083">
                  <a:moveTo>
                    <a:pt x="11289" y="113083"/>
                  </a:moveTo>
                  <a:cubicBezTo>
                    <a:pt x="9311" y="113083"/>
                    <a:pt x="7278" y="112575"/>
                    <a:pt x="5470" y="111445"/>
                  </a:cubicBezTo>
                  <a:cubicBezTo>
                    <a:pt x="104" y="108225"/>
                    <a:pt x="-1591" y="101277"/>
                    <a:pt x="1629" y="95910"/>
                  </a:cubicBezTo>
                  <a:cubicBezTo>
                    <a:pt x="7843" y="85573"/>
                    <a:pt x="11289" y="71620"/>
                    <a:pt x="11289" y="56537"/>
                  </a:cubicBezTo>
                  <a:cubicBezTo>
                    <a:pt x="11289" y="41454"/>
                    <a:pt x="7843" y="27501"/>
                    <a:pt x="1629" y="17164"/>
                  </a:cubicBezTo>
                  <a:cubicBezTo>
                    <a:pt x="-1591" y="11797"/>
                    <a:pt x="104" y="4849"/>
                    <a:pt x="5470" y="1629"/>
                  </a:cubicBezTo>
                  <a:cubicBezTo>
                    <a:pt x="10837" y="-1591"/>
                    <a:pt x="17785" y="104"/>
                    <a:pt x="21005" y="5470"/>
                  </a:cubicBezTo>
                  <a:cubicBezTo>
                    <a:pt x="29309" y="19254"/>
                    <a:pt x="33941" y="37387"/>
                    <a:pt x="33941" y="56480"/>
                  </a:cubicBezTo>
                  <a:cubicBezTo>
                    <a:pt x="33941" y="75574"/>
                    <a:pt x="29365" y="93707"/>
                    <a:pt x="21005" y="107491"/>
                  </a:cubicBezTo>
                  <a:cubicBezTo>
                    <a:pt x="18858" y="110993"/>
                    <a:pt x="15130" y="112970"/>
                    <a:pt x="11345" y="112970"/>
                  </a:cubicBezTo>
                  <a:close/>
                </a:path>
              </a:pathLst>
            </a:custGeom>
            <a:grpFill/>
            <a:ln w="558" cap="flat">
              <a:noFill/>
              <a:prstDash val="solid"/>
              <a:miter/>
            </a:ln>
          </p:spPr>
          <p:txBody>
            <a:bodyPr rtlCol="0" anchor="ctr"/>
            <a:lstStyle/>
            <a:p>
              <a:endParaRPr lang="en-AR"/>
            </a:p>
          </p:txBody>
        </p:sp>
        <p:sp>
          <p:nvSpPr>
            <p:cNvPr id="29" name="Freeform 28">
              <a:extLst>
                <a:ext uri="{FF2B5EF4-FFF2-40B4-BE49-F238E27FC236}">
                  <a16:creationId xmlns:a16="http://schemas.microsoft.com/office/drawing/2014/main" id="{4136A3ED-6759-9073-7DB1-CF622725A644}"/>
                </a:ext>
              </a:extLst>
            </p:cNvPr>
            <p:cNvSpPr/>
            <p:nvPr/>
          </p:nvSpPr>
          <p:spPr>
            <a:xfrm>
              <a:off x="7681119" y="4188320"/>
              <a:ext cx="37665" cy="158203"/>
            </a:xfrm>
            <a:custGeom>
              <a:avLst/>
              <a:gdLst>
                <a:gd name="connsiteX0" fmla="*/ 26381 w 37665"/>
                <a:gd name="connsiteY0" fmla="*/ 158147 h 158203"/>
                <a:gd name="connsiteX1" fmla="*/ 16439 w 37665"/>
                <a:gd name="connsiteY1" fmla="*/ 152215 h 158203"/>
                <a:gd name="connsiteX2" fmla="*/ 0 w 37665"/>
                <a:gd name="connsiteY2" fmla="*/ 79061 h 158203"/>
                <a:gd name="connsiteX3" fmla="*/ 16382 w 37665"/>
                <a:gd name="connsiteY3" fmla="*/ 5963 h 158203"/>
                <a:gd name="connsiteX4" fmla="*/ 31691 w 37665"/>
                <a:gd name="connsiteY4" fmla="*/ 1331 h 158203"/>
                <a:gd name="connsiteX5" fmla="*/ 36323 w 37665"/>
                <a:gd name="connsiteY5" fmla="*/ 16640 h 158203"/>
                <a:gd name="connsiteX6" fmla="*/ 22596 w 37665"/>
                <a:gd name="connsiteY6" fmla="*/ 79061 h 158203"/>
                <a:gd name="connsiteX7" fmla="*/ 36323 w 37665"/>
                <a:gd name="connsiteY7" fmla="*/ 141539 h 158203"/>
                <a:gd name="connsiteX8" fmla="*/ 31691 w 37665"/>
                <a:gd name="connsiteY8" fmla="*/ 156848 h 158203"/>
                <a:gd name="connsiteX9" fmla="*/ 26381 w 37665"/>
                <a:gd name="connsiteY9" fmla="*/ 158203 h 15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65" h="158203">
                  <a:moveTo>
                    <a:pt x="26381" y="158147"/>
                  </a:moveTo>
                  <a:cubicBezTo>
                    <a:pt x="22370" y="158147"/>
                    <a:pt x="18472" y="156000"/>
                    <a:pt x="16439" y="152215"/>
                  </a:cubicBezTo>
                  <a:cubicBezTo>
                    <a:pt x="5818" y="132500"/>
                    <a:pt x="0" y="106515"/>
                    <a:pt x="0" y="79061"/>
                  </a:cubicBezTo>
                  <a:cubicBezTo>
                    <a:pt x="0" y="51607"/>
                    <a:pt x="5818" y="25678"/>
                    <a:pt x="16382" y="5963"/>
                  </a:cubicBezTo>
                  <a:cubicBezTo>
                    <a:pt x="19319" y="484"/>
                    <a:pt x="26155" y="-1606"/>
                    <a:pt x="31691" y="1331"/>
                  </a:cubicBezTo>
                  <a:cubicBezTo>
                    <a:pt x="37170" y="4269"/>
                    <a:pt x="39260" y="11104"/>
                    <a:pt x="36323" y="16640"/>
                  </a:cubicBezTo>
                  <a:cubicBezTo>
                    <a:pt x="27454" y="33135"/>
                    <a:pt x="22596" y="55279"/>
                    <a:pt x="22596" y="79061"/>
                  </a:cubicBezTo>
                  <a:cubicBezTo>
                    <a:pt x="22596" y="102843"/>
                    <a:pt x="27454" y="125044"/>
                    <a:pt x="36323" y="141539"/>
                  </a:cubicBezTo>
                  <a:cubicBezTo>
                    <a:pt x="39260" y="147018"/>
                    <a:pt x="37227" y="153910"/>
                    <a:pt x="31691" y="156848"/>
                  </a:cubicBezTo>
                  <a:cubicBezTo>
                    <a:pt x="29996" y="157751"/>
                    <a:pt x="28188" y="158203"/>
                    <a:pt x="26381" y="158203"/>
                  </a:cubicBezTo>
                  <a:close/>
                </a:path>
              </a:pathLst>
            </a:custGeom>
            <a:grpFill/>
            <a:ln w="558" cap="flat">
              <a:noFill/>
              <a:prstDash val="solid"/>
              <a:miter/>
            </a:ln>
          </p:spPr>
          <p:txBody>
            <a:bodyPr rtlCol="0" anchor="ctr"/>
            <a:lstStyle/>
            <a:p>
              <a:endParaRPr lang="en-AR"/>
            </a:p>
          </p:txBody>
        </p:sp>
        <p:sp>
          <p:nvSpPr>
            <p:cNvPr id="30" name="Freeform 29">
              <a:extLst>
                <a:ext uri="{FF2B5EF4-FFF2-40B4-BE49-F238E27FC236}">
                  <a16:creationId xmlns:a16="http://schemas.microsoft.com/office/drawing/2014/main" id="{0CE2D807-876A-0AD1-B18A-676DA894D1E5}"/>
                </a:ext>
              </a:extLst>
            </p:cNvPr>
            <p:cNvSpPr/>
            <p:nvPr/>
          </p:nvSpPr>
          <p:spPr>
            <a:xfrm>
              <a:off x="7722582" y="4210901"/>
              <a:ext cx="33940" cy="113083"/>
            </a:xfrm>
            <a:custGeom>
              <a:avLst/>
              <a:gdLst>
                <a:gd name="connsiteX0" fmla="*/ 22596 w 33940"/>
                <a:gd name="connsiteY0" fmla="*/ 112970 h 113083"/>
                <a:gd name="connsiteX1" fmla="*/ 12936 w 33940"/>
                <a:gd name="connsiteY1" fmla="*/ 107491 h 113083"/>
                <a:gd name="connsiteX2" fmla="*/ 0 w 33940"/>
                <a:gd name="connsiteY2" fmla="*/ 56480 h 113083"/>
                <a:gd name="connsiteX3" fmla="*/ 12936 w 33940"/>
                <a:gd name="connsiteY3" fmla="*/ 5470 h 113083"/>
                <a:gd name="connsiteX4" fmla="*/ 28471 w 33940"/>
                <a:gd name="connsiteY4" fmla="*/ 1629 h 113083"/>
                <a:gd name="connsiteX5" fmla="*/ 32312 w 33940"/>
                <a:gd name="connsiteY5" fmla="*/ 17164 h 113083"/>
                <a:gd name="connsiteX6" fmla="*/ 22652 w 33940"/>
                <a:gd name="connsiteY6" fmla="*/ 56537 h 113083"/>
                <a:gd name="connsiteX7" fmla="*/ 32312 w 33940"/>
                <a:gd name="connsiteY7" fmla="*/ 95910 h 113083"/>
                <a:gd name="connsiteX8" fmla="*/ 28471 w 33940"/>
                <a:gd name="connsiteY8" fmla="*/ 111445 h 113083"/>
                <a:gd name="connsiteX9" fmla="*/ 22652 w 33940"/>
                <a:gd name="connsiteY9" fmla="*/ 113083 h 1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40" h="113083">
                  <a:moveTo>
                    <a:pt x="22596" y="112970"/>
                  </a:moveTo>
                  <a:cubicBezTo>
                    <a:pt x="18755" y="112970"/>
                    <a:pt x="15026" y="111050"/>
                    <a:pt x="12936" y="107491"/>
                  </a:cubicBezTo>
                  <a:cubicBezTo>
                    <a:pt x="4576" y="93707"/>
                    <a:pt x="0" y="75574"/>
                    <a:pt x="0" y="56480"/>
                  </a:cubicBezTo>
                  <a:cubicBezTo>
                    <a:pt x="0" y="37387"/>
                    <a:pt x="4576" y="19254"/>
                    <a:pt x="12936" y="5470"/>
                  </a:cubicBezTo>
                  <a:cubicBezTo>
                    <a:pt x="16156" y="104"/>
                    <a:pt x="23104" y="-1591"/>
                    <a:pt x="28471" y="1629"/>
                  </a:cubicBezTo>
                  <a:cubicBezTo>
                    <a:pt x="33837" y="4849"/>
                    <a:pt x="35532" y="11797"/>
                    <a:pt x="32312" y="17164"/>
                  </a:cubicBezTo>
                  <a:cubicBezTo>
                    <a:pt x="26098" y="27501"/>
                    <a:pt x="22652" y="41454"/>
                    <a:pt x="22652" y="56537"/>
                  </a:cubicBezTo>
                  <a:cubicBezTo>
                    <a:pt x="22652" y="71620"/>
                    <a:pt x="26098" y="85573"/>
                    <a:pt x="32312" y="95910"/>
                  </a:cubicBezTo>
                  <a:cubicBezTo>
                    <a:pt x="35532" y="101277"/>
                    <a:pt x="33837" y="108225"/>
                    <a:pt x="28471" y="111445"/>
                  </a:cubicBezTo>
                  <a:cubicBezTo>
                    <a:pt x="26663" y="112575"/>
                    <a:pt x="24630" y="113083"/>
                    <a:pt x="22652" y="113083"/>
                  </a:cubicBezTo>
                  <a:close/>
                </a:path>
              </a:pathLst>
            </a:custGeom>
            <a:grpFill/>
            <a:ln w="558" cap="flat">
              <a:noFill/>
              <a:prstDash val="solid"/>
              <a:miter/>
            </a:ln>
          </p:spPr>
          <p:txBody>
            <a:bodyPr rtlCol="0" anchor="ctr"/>
            <a:lstStyle/>
            <a:p>
              <a:endParaRPr lang="en-AR"/>
            </a:p>
          </p:txBody>
        </p:sp>
      </p:grpSp>
      <p:sp>
        <p:nvSpPr>
          <p:cNvPr id="33" name="Subtitle 2">
            <a:extLst>
              <a:ext uri="{FF2B5EF4-FFF2-40B4-BE49-F238E27FC236}">
                <a16:creationId xmlns:a16="http://schemas.microsoft.com/office/drawing/2014/main" id="{4A139DE8-8B77-933F-E727-872383F2DD8F}"/>
              </a:ext>
            </a:extLst>
          </p:cNvPr>
          <p:cNvSpPr>
            <a:spLocks noGrp="1"/>
          </p:cNvSpPr>
          <p:nvPr>
            <p:ph type="subTitle" idx="14"/>
          </p:nvPr>
        </p:nvSpPr>
        <p:spPr>
          <a:xfrm>
            <a:off x="1616250" y="3538138"/>
            <a:ext cx="2172826" cy="324157"/>
          </a:xfrm>
          <a:prstGeom prst="rect">
            <a:avLst/>
          </a:prstGeom>
        </p:spPr>
        <p:txBody>
          <a:bodyPr/>
          <a:lstStyle>
            <a:lvl1pPr marL="0" indent="0" algn="l">
              <a:buNone/>
              <a:defRPr lang="en-AR" sz="24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
        <p:nvSpPr>
          <p:cNvPr id="34" name="Content Placeholder 2">
            <a:extLst>
              <a:ext uri="{FF2B5EF4-FFF2-40B4-BE49-F238E27FC236}">
                <a16:creationId xmlns:a16="http://schemas.microsoft.com/office/drawing/2014/main" id="{DAA9A13F-59AA-9DC5-DE9A-7B68412EBC7B}"/>
              </a:ext>
            </a:extLst>
          </p:cNvPr>
          <p:cNvSpPr>
            <a:spLocks noGrp="1"/>
          </p:cNvSpPr>
          <p:nvPr>
            <p:ph idx="1"/>
          </p:nvPr>
        </p:nvSpPr>
        <p:spPr>
          <a:xfrm>
            <a:off x="1616250" y="3965382"/>
            <a:ext cx="2172826" cy="541682"/>
          </a:xfrm>
          <a:prstGeom prst="rect">
            <a:avLst/>
          </a:prstGeom>
        </p:spPr>
        <p:txBody>
          <a:bodyPr/>
          <a:lstStyle>
            <a:lvl1pPr marL="0" indent="0" algn="l">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36" name="Content Placeholder 2">
            <a:extLst>
              <a:ext uri="{FF2B5EF4-FFF2-40B4-BE49-F238E27FC236}">
                <a16:creationId xmlns:a16="http://schemas.microsoft.com/office/drawing/2014/main" id="{29B5CDA2-C9B4-93E5-9C60-769DEEC12679}"/>
              </a:ext>
            </a:extLst>
          </p:cNvPr>
          <p:cNvSpPr>
            <a:spLocks noGrp="1"/>
          </p:cNvSpPr>
          <p:nvPr>
            <p:ph idx="15"/>
          </p:nvPr>
        </p:nvSpPr>
        <p:spPr>
          <a:xfrm>
            <a:off x="5122848" y="3965382"/>
            <a:ext cx="2172826" cy="541682"/>
          </a:xfrm>
          <a:prstGeom prst="rect">
            <a:avLst/>
          </a:prstGeom>
        </p:spPr>
        <p:txBody>
          <a:bodyPr/>
          <a:lstStyle>
            <a:lvl1pPr marL="0" indent="0" algn="l">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38" name="Content Placeholder 2">
            <a:extLst>
              <a:ext uri="{FF2B5EF4-FFF2-40B4-BE49-F238E27FC236}">
                <a16:creationId xmlns:a16="http://schemas.microsoft.com/office/drawing/2014/main" id="{D43D55DB-DB9D-D508-3B43-457F8DA40D10}"/>
              </a:ext>
            </a:extLst>
          </p:cNvPr>
          <p:cNvSpPr>
            <a:spLocks noGrp="1"/>
          </p:cNvSpPr>
          <p:nvPr>
            <p:ph idx="16"/>
          </p:nvPr>
        </p:nvSpPr>
        <p:spPr>
          <a:xfrm>
            <a:off x="8621057" y="3965382"/>
            <a:ext cx="2172826" cy="541682"/>
          </a:xfrm>
          <a:prstGeom prst="rect">
            <a:avLst/>
          </a:prstGeom>
        </p:spPr>
        <p:txBody>
          <a:bodyPr/>
          <a:lstStyle>
            <a:lvl1pPr marL="0" indent="0" algn="l">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0" name="Title 1">
            <a:extLst>
              <a:ext uri="{FF2B5EF4-FFF2-40B4-BE49-F238E27FC236}">
                <a16:creationId xmlns:a16="http://schemas.microsoft.com/office/drawing/2014/main" id="{2B167527-18BE-A424-4E92-90B906AF803B}"/>
              </a:ext>
            </a:extLst>
          </p:cNvPr>
          <p:cNvSpPr>
            <a:spLocks noGrp="1"/>
          </p:cNvSpPr>
          <p:nvPr>
            <p:ph type="title"/>
          </p:nvPr>
        </p:nvSpPr>
        <p:spPr>
          <a:xfrm>
            <a:off x="0" y="1711559"/>
            <a:ext cx="12191999" cy="510772"/>
          </a:xfrm>
          <a:prstGeom prst="rect">
            <a:avLst/>
          </a:prstGeom>
        </p:spPr>
        <p:txBody>
          <a:bodyPr/>
          <a:lstStyle>
            <a:lvl1pPr algn="ctr">
              <a:defRPr lang="en-AR" sz="3500" kern="1200" dirty="0">
                <a:solidFill>
                  <a:schemeClr val="bg2"/>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41" name="Content Placeholder 2">
            <a:extLst>
              <a:ext uri="{FF2B5EF4-FFF2-40B4-BE49-F238E27FC236}">
                <a16:creationId xmlns:a16="http://schemas.microsoft.com/office/drawing/2014/main" id="{BD70A831-273D-F201-D282-ACCC9FACCE8E}"/>
              </a:ext>
            </a:extLst>
          </p:cNvPr>
          <p:cNvSpPr>
            <a:spLocks noGrp="1"/>
          </p:cNvSpPr>
          <p:nvPr>
            <p:ph idx="17"/>
          </p:nvPr>
        </p:nvSpPr>
        <p:spPr>
          <a:xfrm>
            <a:off x="1832040" y="2360332"/>
            <a:ext cx="8058448" cy="650033"/>
          </a:xfrm>
          <a:prstGeom prst="rect">
            <a:avLst/>
          </a:prstGeom>
        </p:spPr>
        <p:txBody>
          <a:bodyPr/>
          <a:lstStyle>
            <a:lvl1pPr marL="0" indent="0" algn="ctr">
              <a:buNone/>
              <a:defRPr lang="en-US" sz="24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4" name="Text Placeholder 42">
            <a:extLst>
              <a:ext uri="{FF2B5EF4-FFF2-40B4-BE49-F238E27FC236}">
                <a16:creationId xmlns:a16="http://schemas.microsoft.com/office/drawing/2014/main" id="{4FD6B779-12F1-CBAB-7437-F7DEF9FBDEEA}"/>
              </a:ext>
            </a:extLst>
          </p:cNvPr>
          <p:cNvSpPr>
            <a:spLocks noGrp="1"/>
          </p:cNvSpPr>
          <p:nvPr>
            <p:ph type="body" sz="quarter" idx="18"/>
          </p:nvPr>
        </p:nvSpPr>
        <p:spPr>
          <a:xfrm>
            <a:off x="5120663" y="3538138"/>
            <a:ext cx="2172827" cy="380457"/>
          </a:xfrm>
          <a:prstGeom prst="rect">
            <a:avLst/>
          </a:prstGeom>
        </p:spPr>
        <p:txBody>
          <a:bodyPr/>
          <a:lstStyle>
            <a:lvl1pPr marL="0" indent="0">
              <a:buNone/>
              <a:defRPr lang="en-US" sz="24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buNone/>
              <a:defRPr lang="en-US" sz="16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2pPr>
            <a:lvl3pPr marL="914400" indent="0">
              <a:buNone/>
              <a:defRPr lang="en-US" sz="16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3pPr>
            <a:lvl4pPr marL="1371600" indent="0">
              <a:buNone/>
              <a:defRPr lang="en-US" sz="16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4pPr>
            <a:lvl5pPr marL="1828800" indent="0">
              <a:buNone/>
              <a:defRPr lang="en-AR" sz="16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a:t>
            </a:r>
            <a:endParaRPr lang="en-AR" dirty="0"/>
          </a:p>
        </p:txBody>
      </p:sp>
      <p:sp>
        <p:nvSpPr>
          <p:cNvPr id="45" name="Text Placeholder 42">
            <a:extLst>
              <a:ext uri="{FF2B5EF4-FFF2-40B4-BE49-F238E27FC236}">
                <a16:creationId xmlns:a16="http://schemas.microsoft.com/office/drawing/2014/main" id="{12CFB7A7-FC7F-5664-2302-58307BDD78F0}"/>
              </a:ext>
            </a:extLst>
          </p:cNvPr>
          <p:cNvSpPr>
            <a:spLocks noGrp="1"/>
          </p:cNvSpPr>
          <p:nvPr>
            <p:ph type="body" sz="quarter" idx="19"/>
          </p:nvPr>
        </p:nvSpPr>
        <p:spPr>
          <a:xfrm>
            <a:off x="8627261" y="3538138"/>
            <a:ext cx="2172827" cy="380457"/>
          </a:xfrm>
          <a:prstGeom prst="rect">
            <a:avLst/>
          </a:prstGeom>
        </p:spPr>
        <p:txBody>
          <a:bodyPr/>
          <a:lstStyle>
            <a:lvl1pPr marL="0" indent="0">
              <a:buNone/>
              <a:defRPr lang="en-US" sz="24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buNone/>
              <a:defRPr lang="en-US" sz="16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2pPr>
            <a:lvl3pPr marL="914400" indent="0">
              <a:buNone/>
              <a:defRPr lang="en-US" sz="16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3pPr>
            <a:lvl4pPr marL="1371600" indent="0">
              <a:buNone/>
              <a:defRPr lang="en-US" sz="1600" b="1" kern="1200" dirty="0" smtClean="0">
                <a:solidFill>
                  <a:schemeClr val="tx1"/>
                </a:solidFill>
                <a:latin typeface="Avenir Heavy" panose="02000503020000020003" pitchFamily="2" charset="0"/>
                <a:ea typeface="Open Sans" panose="020B0606030504020204" pitchFamily="34" charset="0"/>
                <a:cs typeface="Open Sans" panose="020B0606030504020204" pitchFamily="34" charset="0"/>
              </a:defRPr>
            </a:lvl4pPr>
            <a:lvl5pPr marL="1828800" indent="0">
              <a:buNone/>
              <a:defRPr lang="en-AR" sz="1600" b="1" kern="1200" dirty="0">
                <a:solidFill>
                  <a:schemeClr val="tx1"/>
                </a:solidFill>
                <a:latin typeface="Avenir Heavy" panose="02000503020000020003" pitchFamily="2" charset="0"/>
                <a:ea typeface="Open Sans" panose="020B0606030504020204" pitchFamily="34" charset="0"/>
                <a:cs typeface="Open Sans" panose="020B0606030504020204" pitchFamily="34" charset="0"/>
              </a:defRPr>
            </a:lvl5pPr>
          </a:lstStyle>
          <a:p>
            <a:pPr lvl="0"/>
            <a:r>
              <a:rPr lang="en-US" dirty="0"/>
              <a:t>Click to edit</a:t>
            </a:r>
            <a:endParaRPr lang="en-AR" dirty="0"/>
          </a:p>
        </p:txBody>
      </p:sp>
    </p:spTree>
    <p:extLst>
      <p:ext uri="{BB962C8B-B14F-4D97-AF65-F5344CB8AC3E}">
        <p14:creationId xmlns:p14="http://schemas.microsoft.com/office/powerpoint/2010/main" val="377304913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8_Title Slide">
    <p:bg>
      <p:bgPr>
        <a:solidFill>
          <a:schemeClr val="accent1"/>
        </a:solidFill>
        <a:effectLst/>
      </p:bgPr>
    </p:bg>
    <p:spTree>
      <p:nvGrpSpPr>
        <p:cNvPr id="1" name=""/>
        <p:cNvGrpSpPr/>
        <p:nvPr/>
      </p:nvGrpSpPr>
      <p:grpSpPr>
        <a:xfrm>
          <a:off x="0" y="0"/>
          <a:ext cx="0" cy="0"/>
          <a:chOff x="0" y="0"/>
          <a:chExt cx="0" cy="0"/>
        </a:xfrm>
      </p:grpSpPr>
      <p:sp>
        <p:nvSpPr>
          <p:cNvPr id="4" name="Google Shape;141;p33">
            <a:extLst>
              <a:ext uri="{FF2B5EF4-FFF2-40B4-BE49-F238E27FC236}">
                <a16:creationId xmlns:a16="http://schemas.microsoft.com/office/drawing/2014/main" id="{57547661-B5FA-94AD-D888-13F1E3C9F0A6}"/>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5" name="Picture 4" descr="A black background with white text&#10;&#10;Description automatically generated">
            <a:extLst>
              <a:ext uri="{FF2B5EF4-FFF2-40B4-BE49-F238E27FC236}">
                <a16:creationId xmlns:a16="http://schemas.microsoft.com/office/drawing/2014/main" id="{45AA663B-A855-0A74-C265-D1EA85FF34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26" name="Freeform 25">
            <a:extLst>
              <a:ext uri="{FF2B5EF4-FFF2-40B4-BE49-F238E27FC236}">
                <a16:creationId xmlns:a16="http://schemas.microsoft.com/office/drawing/2014/main" id="{C2A00122-AB53-CE05-7131-4A96C83335BE}"/>
              </a:ext>
            </a:extLst>
          </p:cNvPr>
          <p:cNvSpPr/>
          <p:nvPr userDrawn="1"/>
        </p:nvSpPr>
        <p:spPr>
          <a:xfrm>
            <a:off x="0" y="2084983"/>
            <a:ext cx="7055005" cy="3977268"/>
          </a:xfrm>
          <a:custGeom>
            <a:avLst/>
            <a:gdLst>
              <a:gd name="connsiteX0" fmla="*/ 0 w 7055005"/>
              <a:gd name="connsiteY0" fmla="*/ 0 h 3977268"/>
              <a:gd name="connsiteX1" fmla="*/ 6960306 w 7055005"/>
              <a:gd name="connsiteY1" fmla="*/ 0 h 3977268"/>
              <a:gd name="connsiteX2" fmla="*/ 7055005 w 7055005"/>
              <a:gd name="connsiteY2" fmla="*/ 94699 h 3977268"/>
              <a:gd name="connsiteX3" fmla="*/ 7055005 w 7055005"/>
              <a:gd name="connsiteY3" fmla="*/ 3882569 h 3977268"/>
              <a:gd name="connsiteX4" fmla="*/ 6960306 w 7055005"/>
              <a:gd name="connsiteY4" fmla="*/ 3977268 h 3977268"/>
              <a:gd name="connsiteX5" fmla="*/ 0 w 7055005"/>
              <a:gd name="connsiteY5" fmla="*/ 3977268 h 397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5005" h="3977268">
                <a:moveTo>
                  <a:pt x="0" y="0"/>
                </a:moveTo>
                <a:lnTo>
                  <a:pt x="6960306" y="0"/>
                </a:lnTo>
                <a:cubicBezTo>
                  <a:pt x="7012607" y="0"/>
                  <a:pt x="7055005" y="42398"/>
                  <a:pt x="7055005" y="94699"/>
                </a:cubicBezTo>
                <a:lnTo>
                  <a:pt x="7055005" y="3882569"/>
                </a:lnTo>
                <a:cubicBezTo>
                  <a:pt x="7055005" y="3934870"/>
                  <a:pt x="7012607" y="3977268"/>
                  <a:pt x="6960306" y="3977268"/>
                </a:cubicBezTo>
                <a:lnTo>
                  <a:pt x="0" y="3977268"/>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27" name="Freeform 26">
            <a:extLst>
              <a:ext uri="{FF2B5EF4-FFF2-40B4-BE49-F238E27FC236}">
                <a16:creationId xmlns:a16="http://schemas.microsoft.com/office/drawing/2014/main" id="{3C968DB0-66AA-DC91-42E3-791D89179220}"/>
              </a:ext>
            </a:extLst>
          </p:cNvPr>
          <p:cNvSpPr/>
          <p:nvPr userDrawn="1"/>
        </p:nvSpPr>
        <p:spPr>
          <a:xfrm>
            <a:off x="7389543" y="2084983"/>
            <a:ext cx="4803829" cy="3977268"/>
          </a:xfrm>
          <a:custGeom>
            <a:avLst/>
            <a:gdLst>
              <a:gd name="connsiteX0" fmla="*/ 94699 w 4803829"/>
              <a:gd name="connsiteY0" fmla="*/ 0 h 3977268"/>
              <a:gd name="connsiteX1" fmla="*/ 4803829 w 4803829"/>
              <a:gd name="connsiteY1" fmla="*/ 0 h 3977268"/>
              <a:gd name="connsiteX2" fmla="*/ 4803829 w 4803829"/>
              <a:gd name="connsiteY2" fmla="*/ 3977268 h 3977268"/>
              <a:gd name="connsiteX3" fmla="*/ 94699 w 4803829"/>
              <a:gd name="connsiteY3" fmla="*/ 3977268 h 3977268"/>
              <a:gd name="connsiteX4" fmla="*/ 0 w 4803829"/>
              <a:gd name="connsiteY4" fmla="*/ 3882569 h 3977268"/>
              <a:gd name="connsiteX5" fmla="*/ 0 w 4803829"/>
              <a:gd name="connsiteY5" fmla="*/ 94699 h 3977268"/>
              <a:gd name="connsiteX6" fmla="*/ 94699 w 4803829"/>
              <a:gd name="connsiteY6" fmla="*/ 0 h 397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3829" h="3977268">
                <a:moveTo>
                  <a:pt x="94699" y="0"/>
                </a:moveTo>
                <a:lnTo>
                  <a:pt x="4803829" y="0"/>
                </a:lnTo>
                <a:lnTo>
                  <a:pt x="4803829" y="3977268"/>
                </a:lnTo>
                <a:lnTo>
                  <a:pt x="94699" y="3977268"/>
                </a:lnTo>
                <a:cubicBezTo>
                  <a:pt x="42398" y="3977268"/>
                  <a:pt x="0" y="3934870"/>
                  <a:pt x="0" y="3882569"/>
                </a:cubicBezTo>
                <a:lnTo>
                  <a:pt x="0" y="94699"/>
                </a:lnTo>
                <a:cubicBezTo>
                  <a:pt x="0" y="42398"/>
                  <a:pt x="42398" y="0"/>
                  <a:pt x="94699" y="0"/>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pic>
        <p:nvPicPr>
          <p:cNvPr id="17" name="Graphic 16">
            <a:extLst>
              <a:ext uri="{FF2B5EF4-FFF2-40B4-BE49-F238E27FC236}">
                <a16:creationId xmlns:a16="http://schemas.microsoft.com/office/drawing/2014/main" id="{909746B4-7D05-4AE8-9E52-BAF5EFFEA87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2867" y="2203900"/>
            <a:ext cx="374869" cy="543560"/>
          </a:xfrm>
          <a:prstGeom prst="rect">
            <a:avLst/>
          </a:prstGeom>
        </p:spPr>
      </p:pic>
      <p:pic>
        <p:nvPicPr>
          <p:cNvPr id="18" name="Graphic 17">
            <a:extLst>
              <a:ext uri="{FF2B5EF4-FFF2-40B4-BE49-F238E27FC236}">
                <a16:creationId xmlns:a16="http://schemas.microsoft.com/office/drawing/2014/main" id="{D764FBB0-4A60-89DF-0385-69C6407CD5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426364" y="2203900"/>
            <a:ext cx="543560" cy="543560"/>
          </a:xfrm>
          <a:prstGeom prst="rect">
            <a:avLst/>
          </a:prstGeom>
        </p:spPr>
      </p:pic>
      <p:sp>
        <p:nvSpPr>
          <p:cNvPr id="28" name="Title 1">
            <a:extLst>
              <a:ext uri="{FF2B5EF4-FFF2-40B4-BE49-F238E27FC236}">
                <a16:creationId xmlns:a16="http://schemas.microsoft.com/office/drawing/2014/main" id="{18CA2099-C859-ACD3-4C75-A573E07577DA}"/>
              </a:ext>
            </a:extLst>
          </p:cNvPr>
          <p:cNvSpPr>
            <a:spLocks noGrp="1"/>
          </p:cNvSpPr>
          <p:nvPr>
            <p:ph type="title"/>
          </p:nvPr>
        </p:nvSpPr>
        <p:spPr>
          <a:xfrm>
            <a:off x="609338" y="552077"/>
            <a:ext cx="10726026" cy="590806"/>
          </a:xfrm>
          <a:prstGeom prst="rect">
            <a:avLst/>
          </a:prstGeom>
        </p:spPr>
        <p:txBody>
          <a:bodyPr/>
          <a:lstStyle>
            <a:lvl1pPr algn="l">
              <a:defRPr lang="en-AR" sz="3500" kern="1200" dirty="0">
                <a:solidFill>
                  <a:schemeClr val="bg2"/>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31" name="Content Placeholder 2">
            <a:extLst>
              <a:ext uri="{FF2B5EF4-FFF2-40B4-BE49-F238E27FC236}">
                <a16:creationId xmlns:a16="http://schemas.microsoft.com/office/drawing/2014/main" id="{106F5E19-A3D9-A935-3AB4-26667E9C827D}"/>
              </a:ext>
            </a:extLst>
          </p:cNvPr>
          <p:cNvSpPr>
            <a:spLocks noGrp="1"/>
          </p:cNvSpPr>
          <p:nvPr>
            <p:ph idx="10"/>
          </p:nvPr>
        </p:nvSpPr>
        <p:spPr>
          <a:xfrm>
            <a:off x="613428" y="1242108"/>
            <a:ext cx="10721936" cy="650033"/>
          </a:xfrm>
          <a:prstGeom prst="rect">
            <a:avLst/>
          </a:prstGeom>
        </p:spPr>
        <p:txBody>
          <a:bodyPr/>
          <a:lstStyle>
            <a:lvl1pPr marL="0" indent="0">
              <a:buNone/>
              <a:defRPr lang="en-US" sz="1600" kern="1200" spc="50" dirty="0" smtClean="0">
                <a:solidFill>
                  <a:schemeClr val="bg1"/>
                </a:solidFill>
                <a:latin typeface="Avenir" panose="02000503020000020003" pitchFamily="2" charset="0"/>
                <a:ea typeface="Open Sans" panose="020B0606030504020204" pitchFamily="34" charset="0"/>
                <a:cs typeface="Open Sans" panose="020B0606030504020204" pitchFamily="34" charset="0"/>
              </a:defRPr>
            </a:lvl1pPr>
            <a:lvl2pPr marL="4572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None/>
              <a:defRPr lang="en-AR" sz="1600" kern="1200" spc="50" dirty="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33" name="Subtitle 2">
            <a:extLst>
              <a:ext uri="{FF2B5EF4-FFF2-40B4-BE49-F238E27FC236}">
                <a16:creationId xmlns:a16="http://schemas.microsoft.com/office/drawing/2014/main" id="{B22B7C3B-F8B9-03B9-B654-3CA12F538EDD}"/>
              </a:ext>
            </a:extLst>
          </p:cNvPr>
          <p:cNvSpPr>
            <a:spLocks noGrp="1"/>
          </p:cNvSpPr>
          <p:nvPr>
            <p:ph type="subTitle" idx="14" hasCustomPrompt="1"/>
          </p:nvPr>
        </p:nvSpPr>
        <p:spPr>
          <a:xfrm>
            <a:off x="609339" y="2562225"/>
            <a:ext cx="5623528" cy="396326"/>
          </a:xfrm>
          <a:prstGeom prst="rect">
            <a:avLst/>
          </a:prstGeom>
        </p:spPr>
        <p:txBody>
          <a:bodyPr/>
          <a:lstStyle>
            <a:lvl1pPr marL="0" indent="0" algn="l">
              <a:buNone/>
              <a:defRPr lang="en-AR"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R" dirty="0"/>
          </a:p>
        </p:txBody>
      </p:sp>
      <p:sp>
        <p:nvSpPr>
          <p:cNvPr id="34" name="Text Placeholder 32">
            <a:extLst>
              <a:ext uri="{FF2B5EF4-FFF2-40B4-BE49-F238E27FC236}">
                <a16:creationId xmlns:a16="http://schemas.microsoft.com/office/drawing/2014/main" id="{057BAEF2-F884-5C88-0EBF-3FE4325768FC}"/>
              </a:ext>
            </a:extLst>
          </p:cNvPr>
          <p:cNvSpPr>
            <a:spLocks noGrp="1"/>
          </p:cNvSpPr>
          <p:nvPr>
            <p:ph type="body" sz="quarter" idx="26"/>
          </p:nvPr>
        </p:nvSpPr>
        <p:spPr>
          <a:xfrm>
            <a:off x="609337" y="3091339"/>
            <a:ext cx="5623529" cy="2563894"/>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39" name="Text Placeholder 37">
            <a:extLst>
              <a:ext uri="{FF2B5EF4-FFF2-40B4-BE49-F238E27FC236}">
                <a16:creationId xmlns:a16="http://schemas.microsoft.com/office/drawing/2014/main" id="{05891F60-DEA6-D4D1-C62E-FBC4749C0735}"/>
              </a:ext>
            </a:extLst>
          </p:cNvPr>
          <p:cNvSpPr>
            <a:spLocks noGrp="1"/>
          </p:cNvSpPr>
          <p:nvPr>
            <p:ph type="body" sz="quarter" idx="27" hasCustomPrompt="1"/>
          </p:nvPr>
        </p:nvSpPr>
        <p:spPr>
          <a:xfrm>
            <a:off x="7879932" y="2562225"/>
            <a:ext cx="3546431" cy="357495"/>
          </a:xfrm>
          <a:prstGeom prst="rect">
            <a:avLst/>
          </a:prstGeom>
        </p:spPr>
        <p:txBody>
          <a:bodyPr/>
          <a:lstStyle>
            <a:lvl1pPr marL="0" indent="0">
              <a:buNone/>
              <a:defRPr lang="en-AR"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stStyle>
          <a:p>
            <a:r>
              <a:rPr lang="en-US" dirty="0"/>
              <a:t>Click to edit subtitle </a:t>
            </a:r>
            <a:endParaRPr lang="en-AR" dirty="0"/>
          </a:p>
        </p:txBody>
      </p:sp>
      <p:sp>
        <p:nvSpPr>
          <p:cNvPr id="41" name="Text Placeholder 32">
            <a:extLst>
              <a:ext uri="{FF2B5EF4-FFF2-40B4-BE49-F238E27FC236}">
                <a16:creationId xmlns:a16="http://schemas.microsoft.com/office/drawing/2014/main" id="{6718BA1F-5243-F594-E7DA-A94CC5FF485F}"/>
              </a:ext>
            </a:extLst>
          </p:cNvPr>
          <p:cNvSpPr>
            <a:spLocks noGrp="1"/>
          </p:cNvSpPr>
          <p:nvPr>
            <p:ph type="body" sz="quarter" idx="28"/>
          </p:nvPr>
        </p:nvSpPr>
        <p:spPr>
          <a:xfrm>
            <a:off x="8408019" y="3032616"/>
            <a:ext cx="3018343" cy="519116"/>
          </a:xfrm>
          <a:prstGeom prst="rect">
            <a:avLst/>
          </a:prstGeom>
        </p:spPr>
        <p:txBody>
          <a:bodyPr/>
          <a:lstStyle>
            <a:lvl1pPr marL="0" indent="0">
              <a:buClr>
                <a:schemeClr val="accent1"/>
              </a:buClr>
              <a:buFont typeface="+mj-lt"/>
              <a:buNone/>
              <a:defRPr lang="en-US" sz="2400" u="sng"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2" name="Text Placeholder 32">
            <a:extLst>
              <a:ext uri="{FF2B5EF4-FFF2-40B4-BE49-F238E27FC236}">
                <a16:creationId xmlns:a16="http://schemas.microsoft.com/office/drawing/2014/main" id="{1F85E3F3-D5E1-754F-8C2D-4D38F0EFD882}"/>
              </a:ext>
            </a:extLst>
          </p:cNvPr>
          <p:cNvSpPr>
            <a:spLocks noGrp="1"/>
          </p:cNvSpPr>
          <p:nvPr>
            <p:ph type="body" sz="quarter" idx="29"/>
          </p:nvPr>
        </p:nvSpPr>
        <p:spPr>
          <a:xfrm>
            <a:off x="8408019" y="3748031"/>
            <a:ext cx="3018343" cy="519116"/>
          </a:xfrm>
          <a:prstGeom prst="rect">
            <a:avLst/>
          </a:prstGeom>
        </p:spPr>
        <p:txBody>
          <a:bodyPr/>
          <a:lstStyle>
            <a:lvl1pPr marL="0" indent="0">
              <a:buClr>
                <a:schemeClr val="accent1"/>
              </a:buClr>
              <a:buFont typeface="+mj-lt"/>
              <a:buNone/>
              <a:defRPr lang="en-US" sz="2400" u="sng"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3" name="Text Placeholder 32">
            <a:extLst>
              <a:ext uri="{FF2B5EF4-FFF2-40B4-BE49-F238E27FC236}">
                <a16:creationId xmlns:a16="http://schemas.microsoft.com/office/drawing/2014/main" id="{701C1FEA-7A0C-0FA7-D012-A0B76E72002E}"/>
              </a:ext>
            </a:extLst>
          </p:cNvPr>
          <p:cNvSpPr>
            <a:spLocks noGrp="1"/>
          </p:cNvSpPr>
          <p:nvPr>
            <p:ph type="body" sz="quarter" idx="30"/>
          </p:nvPr>
        </p:nvSpPr>
        <p:spPr>
          <a:xfrm>
            <a:off x="8408019" y="4463446"/>
            <a:ext cx="3018343" cy="519116"/>
          </a:xfrm>
          <a:prstGeom prst="rect">
            <a:avLst/>
          </a:prstGeom>
        </p:spPr>
        <p:txBody>
          <a:bodyPr/>
          <a:lstStyle>
            <a:lvl1pPr marL="0" indent="0">
              <a:buClr>
                <a:schemeClr val="accent1"/>
              </a:buClr>
              <a:buFont typeface="+mj-lt"/>
              <a:buNone/>
              <a:defRPr lang="en-US" sz="2400" u="sng"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
        <p:nvSpPr>
          <p:cNvPr id="44" name="Text Placeholder 32">
            <a:extLst>
              <a:ext uri="{FF2B5EF4-FFF2-40B4-BE49-F238E27FC236}">
                <a16:creationId xmlns:a16="http://schemas.microsoft.com/office/drawing/2014/main" id="{F397F807-3B88-5988-A96C-A6A915EDB908}"/>
              </a:ext>
            </a:extLst>
          </p:cNvPr>
          <p:cNvSpPr>
            <a:spLocks noGrp="1"/>
          </p:cNvSpPr>
          <p:nvPr>
            <p:ph type="body" sz="quarter" idx="31"/>
          </p:nvPr>
        </p:nvSpPr>
        <p:spPr>
          <a:xfrm>
            <a:off x="8408019" y="5178862"/>
            <a:ext cx="3018343" cy="519116"/>
          </a:xfrm>
          <a:prstGeom prst="rect">
            <a:avLst/>
          </a:prstGeom>
        </p:spPr>
        <p:txBody>
          <a:bodyPr/>
          <a:lstStyle>
            <a:lvl1pPr marL="0" indent="0">
              <a:buClr>
                <a:schemeClr val="accent1"/>
              </a:buClr>
              <a:buFont typeface="+mj-lt"/>
              <a:buNone/>
              <a:defRPr lang="en-US" sz="2400" u="sng"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16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1551034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30A5BB-CD67-0C66-A6B8-1985FF5BD5CD}"/>
              </a:ext>
            </a:extLst>
          </p:cNvPr>
          <p:cNvSpPr>
            <a:spLocks noGrp="1"/>
          </p:cNvSpPr>
          <p:nvPr>
            <p:ph type="pic" sz="quarter" idx="10" hasCustomPrompt="1"/>
          </p:nvPr>
        </p:nvSpPr>
        <p:spPr>
          <a:xfrm>
            <a:off x="723900" y="1524000"/>
            <a:ext cx="5295900" cy="4152899"/>
          </a:xfrm>
          <a:custGeom>
            <a:avLst/>
            <a:gdLst>
              <a:gd name="connsiteX0" fmla="*/ 0 w 5295900"/>
              <a:gd name="connsiteY0" fmla="*/ 0 h 2966624"/>
              <a:gd name="connsiteX1" fmla="*/ 5295900 w 5295900"/>
              <a:gd name="connsiteY1" fmla="*/ 0 h 2966624"/>
              <a:gd name="connsiteX2" fmla="*/ 5295900 w 5295900"/>
              <a:gd name="connsiteY2" fmla="*/ 2966624 h 2966624"/>
              <a:gd name="connsiteX3" fmla="*/ 0 w 5295900"/>
              <a:gd name="connsiteY3" fmla="*/ 2966624 h 2966624"/>
            </a:gdLst>
            <a:ahLst/>
            <a:cxnLst>
              <a:cxn ang="0">
                <a:pos x="connsiteX0" y="connsiteY0"/>
              </a:cxn>
              <a:cxn ang="0">
                <a:pos x="connsiteX1" y="connsiteY1"/>
              </a:cxn>
              <a:cxn ang="0">
                <a:pos x="connsiteX2" y="connsiteY2"/>
              </a:cxn>
              <a:cxn ang="0">
                <a:pos x="connsiteX3" y="connsiteY3"/>
              </a:cxn>
            </a:cxnLst>
            <a:rect l="l" t="t" r="r" b="b"/>
            <a:pathLst>
              <a:path w="5295900" h="2966624">
                <a:moveTo>
                  <a:pt x="0" y="0"/>
                </a:moveTo>
                <a:lnTo>
                  <a:pt x="5295900" y="0"/>
                </a:lnTo>
                <a:lnTo>
                  <a:pt x="5295900" y="2966624"/>
                </a:lnTo>
                <a:lnTo>
                  <a:pt x="0" y="2966624"/>
                </a:lnTo>
                <a:close/>
              </a:path>
            </a:pathLst>
          </a:custGeom>
        </p:spPr>
        <p:txBody>
          <a:bodyPr wrap="square" anchor="ctr">
            <a:noAutofit/>
          </a:bodyPr>
          <a:lstStyle>
            <a:lvl1pPr marL="0" indent="0" algn="ctr">
              <a:buNone/>
              <a:defRPr sz="1500"/>
            </a:lvl1pPr>
          </a:lstStyle>
          <a:p>
            <a:r>
              <a:rPr lang="en-US" dirty="0"/>
              <a:t>Image Placeholder</a:t>
            </a:r>
          </a:p>
        </p:txBody>
      </p:sp>
      <p:sp>
        <p:nvSpPr>
          <p:cNvPr id="7" name="Freeform 6">
            <a:extLst>
              <a:ext uri="{FF2B5EF4-FFF2-40B4-BE49-F238E27FC236}">
                <a16:creationId xmlns:a16="http://schemas.microsoft.com/office/drawing/2014/main" id="{2A330CBC-7DF6-FDC5-7FEC-B30F9A3AE082}"/>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5" name="Google Shape;141;p33">
            <a:extLst>
              <a:ext uri="{FF2B5EF4-FFF2-40B4-BE49-F238E27FC236}">
                <a16:creationId xmlns:a16="http://schemas.microsoft.com/office/drawing/2014/main" id="{73266B6A-0097-A793-5FA1-CA8C1E80F1AD}"/>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6" name="Picture 5" descr="A black background with white text&#10;&#10;Description automatically generated">
            <a:extLst>
              <a:ext uri="{FF2B5EF4-FFF2-40B4-BE49-F238E27FC236}">
                <a16:creationId xmlns:a16="http://schemas.microsoft.com/office/drawing/2014/main" id="{02C29A6B-15AD-E6E7-8C90-5C3F504DC9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30" name="Title 1">
            <a:extLst>
              <a:ext uri="{FF2B5EF4-FFF2-40B4-BE49-F238E27FC236}">
                <a16:creationId xmlns:a16="http://schemas.microsoft.com/office/drawing/2014/main" id="{20EF9455-ED68-5D23-DC6F-4013E97944D7}"/>
              </a:ext>
            </a:extLst>
          </p:cNvPr>
          <p:cNvSpPr>
            <a:spLocks noGrp="1"/>
          </p:cNvSpPr>
          <p:nvPr>
            <p:ph type="title"/>
          </p:nvPr>
        </p:nvSpPr>
        <p:spPr>
          <a:xfrm>
            <a:off x="739140" y="467275"/>
            <a:ext cx="10726026" cy="707898"/>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31" name="Subtitle 2">
            <a:extLst>
              <a:ext uri="{FF2B5EF4-FFF2-40B4-BE49-F238E27FC236}">
                <a16:creationId xmlns:a16="http://schemas.microsoft.com/office/drawing/2014/main" id="{A2B29E79-A4E9-CDD2-E6C8-E0E97A76E0C2}"/>
              </a:ext>
            </a:extLst>
          </p:cNvPr>
          <p:cNvSpPr>
            <a:spLocks noGrp="1"/>
          </p:cNvSpPr>
          <p:nvPr>
            <p:ph type="subTitle" idx="14" hasCustomPrompt="1"/>
          </p:nvPr>
        </p:nvSpPr>
        <p:spPr>
          <a:xfrm>
            <a:off x="6373088" y="1530043"/>
            <a:ext cx="4810178" cy="396326"/>
          </a:xfrm>
          <a:prstGeom prst="rect">
            <a:avLst/>
          </a:prstGeom>
        </p:spPr>
        <p:txBody>
          <a:bodyPr/>
          <a:lstStyle>
            <a:lvl1pPr marL="0" indent="0" algn="l">
              <a:buNone/>
              <a:defRPr lang="en-AR"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AR" dirty="0"/>
          </a:p>
        </p:txBody>
      </p:sp>
      <p:sp>
        <p:nvSpPr>
          <p:cNvPr id="34" name="Text Placeholder 32">
            <a:extLst>
              <a:ext uri="{FF2B5EF4-FFF2-40B4-BE49-F238E27FC236}">
                <a16:creationId xmlns:a16="http://schemas.microsoft.com/office/drawing/2014/main" id="{BBFBCE9C-90A9-761C-D688-0007E767B958}"/>
              </a:ext>
            </a:extLst>
          </p:cNvPr>
          <p:cNvSpPr>
            <a:spLocks noGrp="1"/>
          </p:cNvSpPr>
          <p:nvPr>
            <p:ph type="body" sz="quarter" idx="15"/>
          </p:nvPr>
        </p:nvSpPr>
        <p:spPr>
          <a:xfrm>
            <a:off x="6373813" y="2092913"/>
            <a:ext cx="4810125" cy="3583987"/>
          </a:xfrm>
          <a:prstGeom prst="rect">
            <a:avLst/>
          </a:prstGeom>
        </p:spPr>
        <p:txBody>
          <a:bodyPr/>
          <a:lstStyle>
            <a:lvl1pPr marL="457200" indent="-457200">
              <a:buClr>
                <a:schemeClr val="accent1"/>
              </a:buClr>
              <a:buFont typeface="+mj-lt"/>
              <a:buAutoNum type="arabicPeriod"/>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914400" indent="-457200">
              <a:buClr>
                <a:schemeClr val="accent1"/>
              </a:buClr>
              <a:buFont typeface="+mj-lt"/>
              <a:buAutoNum type="arabicPeriod"/>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1371600" indent="-457200">
              <a:buClr>
                <a:schemeClr val="accent1"/>
              </a:buClr>
              <a:buFont typeface="+mj-lt"/>
              <a:buAutoNum type="arabicPeriod"/>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828800" indent="-457200">
              <a:buClr>
                <a:schemeClr val="accent1"/>
              </a:buClr>
              <a:buFont typeface="+mj-lt"/>
              <a:buAutoNum type="arabicPeriod"/>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2286000" indent="-457200">
              <a:buClr>
                <a:schemeClr val="accent1"/>
              </a:buClr>
              <a:buFont typeface="+mj-lt"/>
              <a:buAutoNum type="arabicPeriod"/>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Tree>
    <p:extLst>
      <p:ext uri="{BB962C8B-B14F-4D97-AF65-F5344CB8AC3E}">
        <p14:creationId xmlns:p14="http://schemas.microsoft.com/office/powerpoint/2010/main" val="154548561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1B69F3E-397E-BB28-A4B5-0BA0ADC8250E}"/>
              </a:ext>
            </a:extLst>
          </p:cNvPr>
          <p:cNvSpPr>
            <a:spLocks noGrp="1"/>
          </p:cNvSpPr>
          <p:nvPr>
            <p:ph type="pic" sz="quarter" idx="10" hasCustomPrompt="1"/>
          </p:nvPr>
        </p:nvSpPr>
        <p:spPr>
          <a:xfrm>
            <a:off x="7468119" y="467275"/>
            <a:ext cx="4010493" cy="5293772"/>
          </a:xfrm>
          <a:custGeom>
            <a:avLst/>
            <a:gdLst>
              <a:gd name="connsiteX0" fmla="*/ 0 w 3267076"/>
              <a:gd name="connsiteY0" fmla="*/ 0 h 4791075"/>
              <a:gd name="connsiteX1" fmla="*/ 3267076 w 3267076"/>
              <a:gd name="connsiteY1" fmla="*/ 0 h 4791075"/>
              <a:gd name="connsiteX2" fmla="*/ 3267076 w 3267076"/>
              <a:gd name="connsiteY2" fmla="*/ 4791075 h 4791075"/>
              <a:gd name="connsiteX3" fmla="*/ 0 w 3267076"/>
              <a:gd name="connsiteY3" fmla="*/ 4791075 h 4791075"/>
            </a:gdLst>
            <a:ahLst/>
            <a:cxnLst>
              <a:cxn ang="0">
                <a:pos x="connsiteX0" y="connsiteY0"/>
              </a:cxn>
              <a:cxn ang="0">
                <a:pos x="connsiteX1" y="connsiteY1"/>
              </a:cxn>
              <a:cxn ang="0">
                <a:pos x="connsiteX2" y="connsiteY2"/>
              </a:cxn>
              <a:cxn ang="0">
                <a:pos x="connsiteX3" y="connsiteY3"/>
              </a:cxn>
            </a:cxnLst>
            <a:rect l="l" t="t" r="r" b="b"/>
            <a:pathLst>
              <a:path w="3267076" h="4791075">
                <a:moveTo>
                  <a:pt x="0" y="0"/>
                </a:moveTo>
                <a:lnTo>
                  <a:pt x="3267076" y="0"/>
                </a:lnTo>
                <a:lnTo>
                  <a:pt x="3267076" y="4791075"/>
                </a:lnTo>
                <a:lnTo>
                  <a:pt x="0" y="4791075"/>
                </a:lnTo>
                <a:close/>
              </a:path>
            </a:pathLst>
          </a:custGeom>
        </p:spPr>
        <p:txBody>
          <a:bodyPr wrap="square" anchor="ctr">
            <a:noAutofit/>
          </a:bodyPr>
          <a:lstStyle>
            <a:lvl1pPr marL="0" indent="0" algn="ctr">
              <a:buNone/>
              <a:defRPr sz="1500"/>
            </a:lvl1pPr>
          </a:lstStyle>
          <a:p>
            <a:r>
              <a:rPr lang="en-US" dirty="0"/>
              <a:t>Image Placeholder</a:t>
            </a:r>
          </a:p>
        </p:txBody>
      </p:sp>
      <p:sp>
        <p:nvSpPr>
          <p:cNvPr id="9" name="Google Shape;219;p36">
            <a:extLst>
              <a:ext uri="{FF2B5EF4-FFF2-40B4-BE49-F238E27FC236}">
                <a16:creationId xmlns:a16="http://schemas.microsoft.com/office/drawing/2014/main" id="{4F1EB601-4B71-857D-CA4F-5429278642D8}"/>
              </a:ext>
            </a:extLst>
          </p:cNvPr>
          <p:cNvSpPr/>
          <p:nvPr/>
        </p:nvSpPr>
        <p:spPr>
          <a:xfrm>
            <a:off x="713388" y="4550555"/>
            <a:ext cx="6200935" cy="1210492"/>
          </a:xfrm>
          <a:prstGeom prst="roundRect">
            <a:avLst>
              <a:gd name="adj" fmla="val 1747"/>
            </a:avLst>
          </a:prstGeom>
          <a:solidFill>
            <a:schemeClr val="accent5"/>
          </a:solidFill>
          <a:ln w="6350">
            <a:solidFill>
              <a:schemeClr val="accent2">
                <a:lumMod val="40000"/>
                <a:lumOff val="60000"/>
              </a:schemeClr>
            </a:solidFill>
          </a:ln>
          <a:effectLst>
            <a:outerShdw blurRad="431800" dist="190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endParaRPr>
          </a:p>
        </p:txBody>
      </p:sp>
      <p:pic>
        <p:nvPicPr>
          <p:cNvPr id="11" name="Graphic 10">
            <a:extLst>
              <a:ext uri="{FF2B5EF4-FFF2-40B4-BE49-F238E27FC236}">
                <a16:creationId xmlns:a16="http://schemas.microsoft.com/office/drawing/2014/main" id="{6C1A1D62-1AA9-6714-12B4-C1D601A6BD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0860" y="4767698"/>
            <a:ext cx="388472" cy="388472"/>
          </a:xfrm>
          <a:prstGeom prst="rect">
            <a:avLst/>
          </a:prstGeom>
        </p:spPr>
      </p:pic>
      <p:sp>
        <p:nvSpPr>
          <p:cNvPr id="13" name="Title 1">
            <a:extLst>
              <a:ext uri="{FF2B5EF4-FFF2-40B4-BE49-F238E27FC236}">
                <a16:creationId xmlns:a16="http://schemas.microsoft.com/office/drawing/2014/main" id="{02583C8A-9F10-FF4A-9D46-CB1528E074B9}"/>
              </a:ext>
            </a:extLst>
          </p:cNvPr>
          <p:cNvSpPr>
            <a:spLocks noGrp="1"/>
          </p:cNvSpPr>
          <p:nvPr>
            <p:ph type="title"/>
          </p:nvPr>
        </p:nvSpPr>
        <p:spPr>
          <a:xfrm>
            <a:off x="739140" y="467275"/>
            <a:ext cx="6390622" cy="611250"/>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16" name="Text Placeholder 32">
            <a:extLst>
              <a:ext uri="{FF2B5EF4-FFF2-40B4-BE49-F238E27FC236}">
                <a16:creationId xmlns:a16="http://schemas.microsoft.com/office/drawing/2014/main" id="{00A02B41-DF4F-E67E-B5A9-7B3CFA7D1A80}"/>
              </a:ext>
            </a:extLst>
          </p:cNvPr>
          <p:cNvSpPr>
            <a:spLocks noGrp="1"/>
          </p:cNvSpPr>
          <p:nvPr>
            <p:ph type="body" sz="quarter" idx="15"/>
          </p:nvPr>
        </p:nvSpPr>
        <p:spPr>
          <a:xfrm>
            <a:off x="1482532" y="1524885"/>
            <a:ext cx="5431791" cy="665552"/>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18" name="Text Placeholder 32">
            <a:extLst>
              <a:ext uri="{FF2B5EF4-FFF2-40B4-BE49-F238E27FC236}">
                <a16:creationId xmlns:a16="http://schemas.microsoft.com/office/drawing/2014/main" id="{B8C17033-FDD3-9339-36A6-5A20DD5AF509}"/>
              </a:ext>
            </a:extLst>
          </p:cNvPr>
          <p:cNvSpPr>
            <a:spLocks noGrp="1"/>
          </p:cNvSpPr>
          <p:nvPr>
            <p:ph type="body" sz="quarter" idx="16" hasCustomPrompt="1"/>
          </p:nvPr>
        </p:nvSpPr>
        <p:spPr>
          <a:xfrm>
            <a:off x="1482533" y="4767698"/>
            <a:ext cx="5216441" cy="785058"/>
          </a:xfrm>
          <a:prstGeom prst="rect">
            <a:avLst/>
          </a:prstGeom>
        </p:spPr>
        <p:txBody>
          <a:bodyPr/>
          <a:lstStyle>
            <a:lvl1pPr marL="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2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notes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7" name="Text Placeholder 32">
            <a:extLst>
              <a:ext uri="{FF2B5EF4-FFF2-40B4-BE49-F238E27FC236}">
                <a16:creationId xmlns:a16="http://schemas.microsoft.com/office/drawing/2014/main" id="{CDEDDF4E-BF11-DC3A-DCFF-9B9F0F71B855}"/>
              </a:ext>
            </a:extLst>
          </p:cNvPr>
          <p:cNvSpPr>
            <a:spLocks noGrp="1"/>
          </p:cNvSpPr>
          <p:nvPr>
            <p:ph type="body" sz="quarter" idx="17"/>
          </p:nvPr>
        </p:nvSpPr>
        <p:spPr>
          <a:xfrm>
            <a:off x="1482532" y="2481764"/>
            <a:ext cx="5431791" cy="665552"/>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8" name="Text Placeholder 32">
            <a:extLst>
              <a:ext uri="{FF2B5EF4-FFF2-40B4-BE49-F238E27FC236}">
                <a16:creationId xmlns:a16="http://schemas.microsoft.com/office/drawing/2014/main" id="{55E75FC6-0B65-E2AF-D0DA-BD1C77CDC50C}"/>
              </a:ext>
            </a:extLst>
          </p:cNvPr>
          <p:cNvSpPr>
            <a:spLocks noGrp="1"/>
          </p:cNvSpPr>
          <p:nvPr>
            <p:ph type="body" sz="quarter" idx="18"/>
          </p:nvPr>
        </p:nvSpPr>
        <p:spPr>
          <a:xfrm>
            <a:off x="1482532" y="3438643"/>
            <a:ext cx="5431791" cy="665552"/>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2" name="Freeform 1">
            <a:extLst>
              <a:ext uri="{FF2B5EF4-FFF2-40B4-BE49-F238E27FC236}">
                <a16:creationId xmlns:a16="http://schemas.microsoft.com/office/drawing/2014/main" id="{DE608D76-A2E3-DF8A-4293-979A719FC400}"/>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3" name="Google Shape;141;p33">
            <a:extLst>
              <a:ext uri="{FF2B5EF4-FFF2-40B4-BE49-F238E27FC236}">
                <a16:creationId xmlns:a16="http://schemas.microsoft.com/office/drawing/2014/main" id="{E7BD0FEB-CE4D-E2B2-DC3F-6A15ED5E3051}"/>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12" name="Picture 11" descr="A black background with white text&#10;&#10;Description automatically generated">
            <a:extLst>
              <a:ext uri="{FF2B5EF4-FFF2-40B4-BE49-F238E27FC236}">
                <a16:creationId xmlns:a16="http://schemas.microsoft.com/office/drawing/2014/main" id="{CC130B7D-B70E-3676-0A8B-07C2BEB180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382474501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accent1"/>
        </a:solidFill>
        <a:effectLst/>
      </p:bgPr>
    </p:bg>
    <p:spTree>
      <p:nvGrpSpPr>
        <p:cNvPr id="1" name=""/>
        <p:cNvGrpSpPr/>
        <p:nvPr/>
      </p:nvGrpSpPr>
      <p:grpSpPr>
        <a:xfrm>
          <a:off x="0" y="0"/>
          <a:ext cx="0" cy="0"/>
          <a:chOff x="0" y="0"/>
          <a:chExt cx="0" cy="0"/>
        </a:xfrm>
      </p:grpSpPr>
      <p:sp>
        <p:nvSpPr>
          <p:cNvPr id="4" name="Google Shape;141;p33">
            <a:extLst>
              <a:ext uri="{FF2B5EF4-FFF2-40B4-BE49-F238E27FC236}">
                <a16:creationId xmlns:a16="http://schemas.microsoft.com/office/drawing/2014/main" id="{274914FA-3478-689F-8F87-20FDF1E43646}"/>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5" name="Picture 4" descr="A black background with white text&#10;&#10;Description automatically generated">
            <a:extLst>
              <a:ext uri="{FF2B5EF4-FFF2-40B4-BE49-F238E27FC236}">
                <a16:creationId xmlns:a16="http://schemas.microsoft.com/office/drawing/2014/main" id="{36EAC94E-CD67-40D5-6A5A-8E5FBB65BD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
        <p:nvSpPr>
          <p:cNvPr id="3" name="Freeform 2">
            <a:extLst>
              <a:ext uri="{FF2B5EF4-FFF2-40B4-BE49-F238E27FC236}">
                <a16:creationId xmlns:a16="http://schemas.microsoft.com/office/drawing/2014/main" id="{D8185384-2AE5-429A-5959-3D37A95EF4BA}"/>
              </a:ext>
            </a:extLst>
          </p:cNvPr>
          <p:cNvSpPr/>
          <p:nvPr/>
        </p:nvSpPr>
        <p:spPr>
          <a:xfrm>
            <a:off x="0" y="1737170"/>
            <a:ext cx="11794800" cy="3977268"/>
          </a:xfrm>
          <a:custGeom>
            <a:avLst/>
            <a:gdLst>
              <a:gd name="connsiteX0" fmla="*/ 0 w 11794800"/>
              <a:gd name="connsiteY0" fmla="*/ 0 h 3977268"/>
              <a:gd name="connsiteX1" fmla="*/ 11700101 w 11794800"/>
              <a:gd name="connsiteY1" fmla="*/ 0 h 3977268"/>
              <a:gd name="connsiteX2" fmla="*/ 11794800 w 11794800"/>
              <a:gd name="connsiteY2" fmla="*/ 94699 h 3977268"/>
              <a:gd name="connsiteX3" fmla="*/ 11794800 w 11794800"/>
              <a:gd name="connsiteY3" fmla="*/ 3882569 h 3977268"/>
              <a:gd name="connsiteX4" fmla="*/ 11700101 w 11794800"/>
              <a:gd name="connsiteY4" fmla="*/ 3977268 h 3977268"/>
              <a:gd name="connsiteX5" fmla="*/ 0 w 11794800"/>
              <a:gd name="connsiteY5" fmla="*/ 3977268 h 397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94800" h="3977268">
                <a:moveTo>
                  <a:pt x="0" y="0"/>
                </a:moveTo>
                <a:lnTo>
                  <a:pt x="11700101" y="0"/>
                </a:lnTo>
                <a:cubicBezTo>
                  <a:pt x="11752402" y="0"/>
                  <a:pt x="11794800" y="42398"/>
                  <a:pt x="11794800" y="94699"/>
                </a:cubicBezTo>
                <a:lnTo>
                  <a:pt x="11794800" y="3882569"/>
                </a:lnTo>
                <a:cubicBezTo>
                  <a:pt x="11794800" y="3934870"/>
                  <a:pt x="11752402" y="3977268"/>
                  <a:pt x="11700101" y="3977268"/>
                </a:cubicBezTo>
                <a:lnTo>
                  <a:pt x="0" y="3977268"/>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dirty="0"/>
          </a:p>
        </p:txBody>
      </p:sp>
      <p:pic>
        <p:nvPicPr>
          <p:cNvPr id="11" name="Graphic 10">
            <a:extLst>
              <a:ext uri="{FF2B5EF4-FFF2-40B4-BE49-F238E27FC236}">
                <a16:creationId xmlns:a16="http://schemas.microsoft.com/office/drawing/2014/main" id="{91C5E4D4-A5EF-D300-A7D6-A5637DC146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25561" y="1909792"/>
            <a:ext cx="374869" cy="543560"/>
          </a:xfrm>
          <a:prstGeom prst="rect">
            <a:avLst/>
          </a:prstGeom>
        </p:spPr>
      </p:pic>
      <p:sp>
        <p:nvSpPr>
          <p:cNvPr id="13" name="Title 1">
            <a:extLst>
              <a:ext uri="{FF2B5EF4-FFF2-40B4-BE49-F238E27FC236}">
                <a16:creationId xmlns:a16="http://schemas.microsoft.com/office/drawing/2014/main" id="{A97F8459-8A5B-3C0F-9987-2D128EADCAE7}"/>
              </a:ext>
            </a:extLst>
          </p:cNvPr>
          <p:cNvSpPr>
            <a:spLocks noGrp="1"/>
          </p:cNvSpPr>
          <p:nvPr>
            <p:ph type="title"/>
          </p:nvPr>
        </p:nvSpPr>
        <p:spPr>
          <a:xfrm>
            <a:off x="609338" y="449771"/>
            <a:ext cx="10726026" cy="590806"/>
          </a:xfrm>
          <a:prstGeom prst="rect">
            <a:avLst/>
          </a:prstGeom>
        </p:spPr>
        <p:txBody>
          <a:bodyPr/>
          <a:lstStyle>
            <a:lvl1pPr algn="l">
              <a:defRPr lang="en-AR" sz="3500" kern="1200" dirty="0">
                <a:solidFill>
                  <a:schemeClr val="bg2"/>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14" name="Subtitle 2">
            <a:extLst>
              <a:ext uri="{FF2B5EF4-FFF2-40B4-BE49-F238E27FC236}">
                <a16:creationId xmlns:a16="http://schemas.microsoft.com/office/drawing/2014/main" id="{A95D83C0-5D9E-704D-6346-AAA12C0175AB}"/>
              </a:ext>
            </a:extLst>
          </p:cNvPr>
          <p:cNvSpPr>
            <a:spLocks noGrp="1"/>
          </p:cNvSpPr>
          <p:nvPr>
            <p:ph type="subTitle" idx="1"/>
          </p:nvPr>
        </p:nvSpPr>
        <p:spPr>
          <a:xfrm>
            <a:off x="609338" y="1146374"/>
            <a:ext cx="6013345" cy="382692"/>
          </a:xfrm>
          <a:prstGeom prst="rect">
            <a:avLst/>
          </a:prstGeom>
        </p:spPr>
        <p:txBody>
          <a:bodyPr/>
          <a:lstStyle>
            <a:lvl1pPr marL="0" indent="0" algn="l">
              <a:buNone/>
              <a:defRPr lang="en-US" sz="2400" kern="1200" dirty="0" smtClean="0">
                <a:solidFill>
                  <a:schemeClr val="bg2"/>
                </a:solidFill>
                <a:latin typeface="Avenir"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9" name="Text Placeholder 28">
            <a:extLst>
              <a:ext uri="{FF2B5EF4-FFF2-40B4-BE49-F238E27FC236}">
                <a16:creationId xmlns:a16="http://schemas.microsoft.com/office/drawing/2014/main" id="{68ED636C-5019-4648-24B3-54E9B385A7D1}"/>
              </a:ext>
            </a:extLst>
          </p:cNvPr>
          <p:cNvSpPr>
            <a:spLocks noGrp="1"/>
          </p:cNvSpPr>
          <p:nvPr>
            <p:ph type="body" sz="quarter" idx="10" hasCustomPrompt="1"/>
          </p:nvPr>
        </p:nvSpPr>
        <p:spPr>
          <a:xfrm>
            <a:off x="609600" y="2051061"/>
            <a:ext cx="10154478" cy="3349487"/>
          </a:xfrm>
          <a:prstGeom prst="rect">
            <a:avLst/>
          </a:prstGeom>
        </p:spPr>
        <p:txBody>
          <a:bodyPr anchor="ctr"/>
          <a:lstStyle>
            <a:lvl1pPr marL="0" indent="0">
              <a:buNone/>
              <a:defRPr lang="en-US" sz="3200" i="1" kern="1200" dirty="0" smtClean="0">
                <a:solidFill>
                  <a:srgbClr val="569BBE"/>
                </a:solidFill>
                <a:effectLst/>
                <a:latin typeface="Avenir" panose="02000503020000020003" pitchFamily="2" charset="0"/>
                <a:ea typeface="+mn-ea"/>
                <a:cs typeface="+mn-cs"/>
              </a:defRPr>
            </a:lvl1pPr>
            <a:lvl2pPr marL="457200" indent="0">
              <a:buNone/>
              <a:defRPr lang="en-US" sz="3200" i="1" kern="1200" dirty="0" smtClean="0">
                <a:solidFill>
                  <a:srgbClr val="569BBE"/>
                </a:solidFill>
                <a:effectLst/>
                <a:latin typeface="Avenir" panose="02000503020000020003" pitchFamily="2" charset="0"/>
                <a:ea typeface="+mn-ea"/>
                <a:cs typeface="+mn-cs"/>
              </a:defRPr>
            </a:lvl2pPr>
            <a:lvl3pPr marL="914400" indent="0">
              <a:buNone/>
              <a:defRPr lang="en-US" sz="3200" i="1" kern="1200" dirty="0" smtClean="0">
                <a:solidFill>
                  <a:srgbClr val="569BBE"/>
                </a:solidFill>
                <a:effectLst/>
                <a:latin typeface="Avenir" panose="02000503020000020003" pitchFamily="2" charset="0"/>
                <a:ea typeface="+mn-ea"/>
                <a:cs typeface="+mn-cs"/>
              </a:defRPr>
            </a:lvl3pPr>
            <a:lvl4pPr marL="1371600" indent="0">
              <a:buNone/>
              <a:defRPr lang="en-US" sz="3200" i="1" kern="1200" dirty="0" smtClean="0">
                <a:solidFill>
                  <a:srgbClr val="569BBE"/>
                </a:solidFill>
                <a:effectLst/>
                <a:latin typeface="Avenir" panose="02000503020000020003" pitchFamily="2" charset="0"/>
                <a:ea typeface="+mn-ea"/>
                <a:cs typeface="+mn-cs"/>
              </a:defRPr>
            </a:lvl4pPr>
            <a:lvl5pPr marL="1828800" indent="0">
              <a:buNone/>
              <a:defRPr lang="en-AR" sz="3200" i="1" kern="1200" dirty="0">
                <a:solidFill>
                  <a:srgbClr val="569BBE"/>
                </a:solidFill>
                <a:effectLst/>
                <a:latin typeface="Avenir" panose="02000503020000020003" pitchFamily="2" charset="0"/>
                <a:ea typeface="+mn-ea"/>
                <a:cs typeface="+mn-cs"/>
              </a:defRPr>
            </a:lvl5pPr>
          </a:lstStyle>
          <a:p>
            <a:pPr lvl="0"/>
            <a:r>
              <a:rPr lang="en-US" dirty="0"/>
              <a:t>Click to edit Master quote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Tree>
    <p:extLst>
      <p:ext uri="{BB962C8B-B14F-4D97-AF65-F5344CB8AC3E}">
        <p14:creationId xmlns:p14="http://schemas.microsoft.com/office/powerpoint/2010/main" val="163088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10ACD7E-ED2F-EC59-2CB1-20E5EC2837E9}"/>
              </a:ext>
            </a:extLst>
          </p:cNvPr>
          <p:cNvSpPr>
            <a:spLocks noGrp="1"/>
          </p:cNvSpPr>
          <p:nvPr>
            <p:ph type="pic" sz="quarter" idx="10" hasCustomPrompt="1"/>
          </p:nvPr>
        </p:nvSpPr>
        <p:spPr>
          <a:xfrm>
            <a:off x="772541" y="1472026"/>
            <a:ext cx="2847071" cy="2845073"/>
          </a:xfrm>
          <a:custGeom>
            <a:avLst/>
            <a:gdLst>
              <a:gd name="connsiteX0" fmla="*/ 0 w 2769833"/>
              <a:gd name="connsiteY0" fmla="*/ 0 h 4367814"/>
              <a:gd name="connsiteX1" fmla="*/ 2769833 w 2769833"/>
              <a:gd name="connsiteY1" fmla="*/ 0 h 4367814"/>
              <a:gd name="connsiteX2" fmla="*/ 2769833 w 2769833"/>
              <a:gd name="connsiteY2" fmla="*/ 4367814 h 4367814"/>
              <a:gd name="connsiteX3" fmla="*/ 0 w 2769833"/>
              <a:gd name="connsiteY3" fmla="*/ 4367814 h 4367814"/>
            </a:gdLst>
            <a:ahLst/>
            <a:cxnLst>
              <a:cxn ang="0">
                <a:pos x="connsiteX0" y="connsiteY0"/>
              </a:cxn>
              <a:cxn ang="0">
                <a:pos x="connsiteX1" y="connsiteY1"/>
              </a:cxn>
              <a:cxn ang="0">
                <a:pos x="connsiteX2" y="connsiteY2"/>
              </a:cxn>
              <a:cxn ang="0">
                <a:pos x="connsiteX3" y="connsiteY3"/>
              </a:cxn>
            </a:cxnLst>
            <a:rect l="l" t="t" r="r" b="b"/>
            <a:pathLst>
              <a:path w="2769833" h="4367814">
                <a:moveTo>
                  <a:pt x="0" y="0"/>
                </a:moveTo>
                <a:lnTo>
                  <a:pt x="2769833" y="0"/>
                </a:lnTo>
                <a:lnTo>
                  <a:pt x="2769833" y="4367814"/>
                </a:lnTo>
                <a:lnTo>
                  <a:pt x="0" y="4367814"/>
                </a:lnTo>
                <a:close/>
              </a:path>
            </a:pathLst>
          </a:custGeom>
        </p:spPr>
        <p:txBody>
          <a:bodyPr wrap="square" anchor="ctr">
            <a:noAutofit/>
          </a:bodyPr>
          <a:lstStyle>
            <a:lvl1pPr marL="0" indent="0" algn="ctr">
              <a:buNone/>
              <a:defRPr sz="1500"/>
            </a:lvl1pPr>
          </a:lstStyle>
          <a:p>
            <a:r>
              <a:rPr lang="en-US" dirty="0"/>
              <a:t>Image Placeholder</a:t>
            </a:r>
          </a:p>
        </p:txBody>
      </p:sp>
      <p:sp>
        <p:nvSpPr>
          <p:cNvPr id="7" name="Rounded Rectangle 6">
            <a:extLst>
              <a:ext uri="{FF2B5EF4-FFF2-40B4-BE49-F238E27FC236}">
                <a16:creationId xmlns:a16="http://schemas.microsoft.com/office/drawing/2014/main" id="{152BC6F3-DF6C-A988-8D05-7292965E78CB}"/>
              </a:ext>
            </a:extLst>
          </p:cNvPr>
          <p:cNvSpPr/>
          <p:nvPr userDrawn="1"/>
        </p:nvSpPr>
        <p:spPr>
          <a:xfrm>
            <a:off x="4431738" y="-156857"/>
            <a:ext cx="7895409" cy="5945981"/>
          </a:xfrm>
          <a:prstGeom prst="roundRect">
            <a:avLst>
              <a:gd name="adj" fmla="val 11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54" name="Subtitle 2">
            <a:extLst>
              <a:ext uri="{FF2B5EF4-FFF2-40B4-BE49-F238E27FC236}">
                <a16:creationId xmlns:a16="http://schemas.microsoft.com/office/drawing/2014/main" id="{A658A6A8-BB63-48B9-7138-4C5991357023}"/>
              </a:ext>
            </a:extLst>
          </p:cNvPr>
          <p:cNvSpPr>
            <a:spLocks noGrp="1"/>
          </p:cNvSpPr>
          <p:nvPr>
            <p:ph type="subTitle" idx="14" hasCustomPrompt="1"/>
          </p:nvPr>
        </p:nvSpPr>
        <p:spPr>
          <a:xfrm>
            <a:off x="0" y="4769314"/>
            <a:ext cx="4431738" cy="354750"/>
          </a:xfrm>
          <a:prstGeom prst="rect">
            <a:avLst/>
          </a:prstGeom>
        </p:spPr>
        <p:txBody>
          <a:bodyPr/>
          <a:lstStyle>
            <a:lvl1pPr marL="0" indent="0" algn="ctr">
              <a:buNone/>
              <a:defRPr lang="en-AR" sz="22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comment style</a:t>
            </a:r>
            <a:endParaRPr lang="en-AR" dirty="0"/>
          </a:p>
        </p:txBody>
      </p:sp>
      <p:sp>
        <p:nvSpPr>
          <p:cNvPr id="56" name="Text Placeholder 32">
            <a:extLst>
              <a:ext uri="{FF2B5EF4-FFF2-40B4-BE49-F238E27FC236}">
                <a16:creationId xmlns:a16="http://schemas.microsoft.com/office/drawing/2014/main" id="{564C5649-D736-EF48-44B4-E40681AD1B75}"/>
              </a:ext>
            </a:extLst>
          </p:cNvPr>
          <p:cNvSpPr>
            <a:spLocks noGrp="1"/>
          </p:cNvSpPr>
          <p:nvPr>
            <p:ph type="body" sz="quarter" idx="15"/>
          </p:nvPr>
        </p:nvSpPr>
        <p:spPr>
          <a:xfrm>
            <a:off x="5992583" y="432605"/>
            <a:ext cx="5802217" cy="858431"/>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42" name="Text Placeholder 32">
            <a:extLst>
              <a:ext uri="{FF2B5EF4-FFF2-40B4-BE49-F238E27FC236}">
                <a16:creationId xmlns:a16="http://schemas.microsoft.com/office/drawing/2014/main" id="{2D92F3C4-C4D1-F985-98AE-EBAF451FEFA6}"/>
              </a:ext>
            </a:extLst>
          </p:cNvPr>
          <p:cNvSpPr>
            <a:spLocks noGrp="1"/>
          </p:cNvSpPr>
          <p:nvPr>
            <p:ph type="body" sz="quarter" idx="16"/>
          </p:nvPr>
        </p:nvSpPr>
        <p:spPr>
          <a:xfrm>
            <a:off x="5992583" y="1779441"/>
            <a:ext cx="5802217" cy="858431"/>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43" name="Text Placeholder 32">
            <a:extLst>
              <a:ext uri="{FF2B5EF4-FFF2-40B4-BE49-F238E27FC236}">
                <a16:creationId xmlns:a16="http://schemas.microsoft.com/office/drawing/2014/main" id="{93F089AC-799F-ABC5-F096-9BEC352B2BEE}"/>
              </a:ext>
            </a:extLst>
          </p:cNvPr>
          <p:cNvSpPr>
            <a:spLocks noGrp="1"/>
          </p:cNvSpPr>
          <p:nvPr>
            <p:ph type="body" sz="quarter" idx="17"/>
          </p:nvPr>
        </p:nvSpPr>
        <p:spPr>
          <a:xfrm>
            <a:off x="5992583" y="3129847"/>
            <a:ext cx="5802217" cy="858431"/>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44" name="Text Placeholder 32">
            <a:extLst>
              <a:ext uri="{FF2B5EF4-FFF2-40B4-BE49-F238E27FC236}">
                <a16:creationId xmlns:a16="http://schemas.microsoft.com/office/drawing/2014/main" id="{9E83FA1E-21EF-12AB-6172-5994F9E7F1F3}"/>
              </a:ext>
            </a:extLst>
          </p:cNvPr>
          <p:cNvSpPr>
            <a:spLocks noGrp="1"/>
          </p:cNvSpPr>
          <p:nvPr>
            <p:ph type="body" sz="quarter" idx="18"/>
          </p:nvPr>
        </p:nvSpPr>
        <p:spPr>
          <a:xfrm>
            <a:off x="5992583" y="4474197"/>
            <a:ext cx="5802217" cy="858431"/>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8" name="Freeform 7">
            <a:extLst>
              <a:ext uri="{FF2B5EF4-FFF2-40B4-BE49-F238E27FC236}">
                <a16:creationId xmlns:a16="http://schemas.microsoft.com/office/drawing/2014/main" id="{D032869F-1039-87B5-CCD1-862941FAC578}"/>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9" name="Google Shape;141;p33">
            <a:extLst>
              <a:ext uri="{FF2B5EF4-FFF2-40B4-BE49-F238E27FC236}">
                <a16:creationId xmlns:a16="http://schemas.microsoft.com/office/drawing/2014/main" id="{0B816D84-83ED-CC1E-C83F-506D16EF84B9}"/>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10" name="Picture 9" descr="A black background with white text&#10;&#10;Description automatically generated">
            <a:extLst>
              <a:ext uri="{FF2B5EF4-FFF2-40B4-BE49-F238E27FC236}">
                <a16:creationId xmlns:a16="http://schemas.microsoft.com/office/drawing/2014/main" id="{85E92FC0-8271-A0D5-C79C-CC076B519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39965670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3_Title Slide">
    <p:bg>
      <p:bgPr>
        <a:solidFill>
          <a:schemeClr val="accent6"/>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152BC6F3-DF6C-A988-8D05-7292965E78CB}"/>
              </a:ext>
            </a:extLst>
          </p:cNvPr>
          <p:cNvSpPr/>
          <p:nvPr userDrawn="1"/>
        </p:nvSpPr>
        <p:spPr>
          <a:xfrm>
            <a:off x="4431738" y="-156857"/>
            <a:ext cx="7895409" cy="5945981"/>
          </a:xfrm>
          <a:prstGeom prst="roundRect">
            <a:avLst>
              <a:gd name="adj" fmla="val 11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56" name="Text Placeholder 32">
            <a:extLst>
              <a:ext uri="{FF2B5EF4-FFF2-40B4-BE49-F238E27FC236}">
                <a16:creationId xmlns:a16="http://schemas.microsoft.com/office/drawing/2014/main" id="{564C5649-D736-EF48-44B4-E40681AD1B75}"/>
              </a:ext>
            </a:extLst>
          </p:cNvPr>
          <p:cNvSpPr>
            <a:spLocks noGrp="1"/>
          </p:cNvSpPr>
          <p:nvPr>
            <p:ph type="body" sz="quarter" idx="15"/>
          </p:nvPr>
        </p:nvSpPr>
        <p:spPr>
          <a:xfrm>
            <a:off x="5992583" y="432605"/>
            <a:ext cx="5802217" cy="858431"/>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42" name="Text Placeholder 32">
            <a:extLst>
              <a:ext uri="{FF2B5EF4-FFF2-40B4-BE49-F238E27FC236}">
                <a16:creationId xmlns:a16="http://schemas.microsoft.com/office/drawing/2014/main" id="{2D92F3C4-C4D1-F985-98AE-EBAF451FEFA6}"/>
              </a:ext>
            </a:extLst>
          </p:cNvPr>
          <p:cNvSpPr>
            <a:spLocks noGrp="1"/>
          </p:cNvSpPr>
          <p:nvPr>
            <p:ph type="body" sz="quarter" idx="16"/>
          </p:nvPr>
        </p:nvSpPr>
        <p:spPr>
          <a:xfrm>
            <a:off x="5992583" y="1779441"/>
            <a:ext cx="5802217" cy="858431"/>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43" name="Text Placeholder 32">
            <a:extLst>
              <a:ext uri="{FF2B5EF4-FFF2-40B4-BE49-F238E27FC236}">
                <a16:creationId xmlns:a16="http://schemas.microsoft.com/office/drawing/2014/main" id="{93F089AC-799F-ABC5-F096-9BEC352B2BEE}"/>
              </a:ext>
            </a:extLst>
          </p:cNvPr>
          <p:cNvSpPr>
            <a:spLocks noGrp="1"/>
          </p:cNvSpPr>
          <p:nvPr>
            <p:ph type="body" sz="quarter" idx="17"/>
          </p:nvPr>
        </p:nvSpPr>
        <p:spPr>
          <a:xfrm>
            <a:off x="5992583" y="3129847"/>
            <a:ext cx="5802217" cy="858431"/>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44" name="Text Placeholder 32">
            <a:extLst>
              <a:ext uri="{FF2B5EF4-FFF2-40B4-BE49-F238E27FC236}">
                <a16:creationId xmlns:a16="http://schemas.microsoft.com/office/drawing/2014/main" id="{9E83FA1E-21EF-12AB-6172-5994F9E7F1F3}"/>
              </a:ext>
            </a:extLst>
          </p:cNvPr>
          <p:cNvSpPr>
            <a:spLocks noGrp="1"/>
          </p:cNvSpPr>
          <p:nvPr>
            <p:ph type="body" sz="quarter" idx="18"/>
          </p:nvPr>
        </p:nvSpPr>
        <p:spPr>
          <a:xfrm>
            <a:off x="5992583" y="4474197"/>
            <a:ext cx="5802217" cy="858431"/>
          </a:xfrm>
          <a:prstGeom prst="rect">
            <a:avLst/>
          </a:prstGeom>
        </p:spPr>
        <p:txBody>
          <a:bodyPr/>
          <a:lstStyle>
            <a:lvl1pPr marL="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1pPr>
            <a:lvl2pPr marL="4572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2pPr>
            <a:lvl3pPr marL="9144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3pPr>
            <a:lvl4pPr marL="1371600" indent="0">
              <a:buClr>
                <a:schemeClr val="accent1"/>
              </a:buClr>
              <a:buFont typeface="+mj-lt"/>
              <a:buNone/>
              <a:defRPr lang="en-US"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4pPr>
            <a:lvl5pPr marL="1828800" indent="0">
              <a:buClr>
                <a:schemeClr val="accent1"/>
              </a:buClr>
              <a:buFont typeface="+mj-lt"/>
              <a:buNone/>
              <a:defRPr lang="en-AR" sz="2400" kern="1200" spc="50" dirty="0" smtClean="0">
                <a:solidFill>
                  <a:schemeClr val="tx1"/>
                </a:solidFill>
                <a:latin typeface="Avenir" panose="02000503020000020003" pitchFamily="2"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R" dirty="0"/>
          </a:p>
        </p:txBody>
      </p:sp>
      <p:sp>
        <p:nvSpPr>
          <p:cNvPr id="8" name="Title 1">
            <a:extLst>
              <a:ext uri="{FF2B5EF4-FFF2-40B4-BE49-F238E27FC236}">
                <a16:creationId xmlns:a16="http://schemas.microsoft.com/office/drawing/2014/main" id="{CE8C8A6B-201D-6145-E31C-5F4F8C2E6802}"/>
              </a:ext>
            </a:extLst>
          </p:cNvPr>
          <p:cNvSpPr>
            <a:spLocks noGrp="1"/>
          </p:cNvSpPr>
          <p:nvPr>
            <p:ph type="title"/>
          </p:nvPr>
        </p:nvSpPr>
        <p:spPr>
          <a:xfrm>
            <a:off x="500820" y="2063539"/>
            <a:ext cx="3630426" cy="1062768"/>
          </a:xfrm>
          <a:prstGeom prst="rect">
            <a:avLst/>
          </a:prstGeom>
        </p:spPr>
        <p:txBody>
          <a:bodyPr/>
          <a:lstStyle>
            <a:lvl1pPr algn="l">
              <a:defRPr lang="en-AR" sz="3500" kern="1200" dirty="0">
                <a:solidFill>
                  <a:schemeClr val="accent4"/>
                </a:solidFill>
                <a:latin typeface="Avenir Medium" panose="02000503020000020003" pitchFamily="2" charset="0"/>
                <a:ea typeface="Open Sans" panose="020B0606030504020204" pitchFamily="34" charset="0"/>
                <a:cs typeface="Open Sans" panose="020B0606030504020204" pitchFamily="34" charset="0"/>
              </a:defRPr>
            </a:lvl1pPr>
          </a:lstStyle>
          <a:p>
            <a:r>
              <a:rPr lang="en-US" dirty="0"/>
              <a:t>Click to edit Master title style</a:t>
            </a:r>
            <a:endParaRPr lang="en-AR" dirty="0"/>
          </a:p>
        </p:txBody>
      </p:sp>
      <p:sp>
        <p:nvSpPr>
          <p:cNvPr id="9" name="Subtitle 2">
            <a:extLst>
              <a:ext uri="{FF2B5EF4-FFF2-40B4-BE49-F238E27FC236}">
                <a16:creationId xmlns:a16="http://schemas.microsoft.com/office/drawing/2014/main" id="{AF20495B-519B-FB72-49B5-1FA87C16FC90}"/>
              </a:ext>
            </a:extLst>
          </p:cNvPr>
          <p:cNvSpPr>
            <a:spLocks noGrp="1"/>
          </p:cNvSpPr>
          <p:nvPr>
            <p:ph type="subTitle" idx="14"/>
          </p:nvPr>
        </p:nvSpPr>
        <p:spPr>
          <a:xfrm>
            <a:off x="500820" y="3268362"/>
            <a:ext cx="3630426" cy="719916"/>
          </a:xfrm>
          <a:prstGeom prst="rect">
            <a:avLst/>
          </a:prstGeom>
        </p:spPr>
        <p:txBody>
          <a:bodyPr/>
          <a:lstStyle>
            <a:lvl1pPr marL="0" indent="0" algn="l">
              <a:buNone/>
              <a:defRPr lang="en-AR" sz="2400" b="1" kern="1200" dirty="0">
                <a:solidFill>
                  <a:schemeClr val="accent1"/>
                </a:solidFill>
                <a:latin typeface="Avenir Heavy" panose="02000503020000020003" pitchFamily="2"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R" dirty="0"/>
          </a:p>
        </p:txBody>
      </p:sp>
      <p:sp>
        <p:nvSpPr>
          <p:cNvPr id="3" name="Freeform 2">
            <a:extLst>
              <a:ext uri="{FF2B5EF4-FFF2-40B4-BE49-F238E27FC236}">
                <a16:creationId xmlns:a16="http://schemas.microsoft.com/office/drawing/2014/main" id="{C58D983B-0DF5-E2E6-2A5D-42053C26962C}"/>
              </a:ext>
            </a:extLst>
          </p:cNvPr>
          <p:cNvSpPr/>
          <p:nvPr userDrawn="1"/>
        </p:nvSpPr>
        <p:spPr>
          <a:xfrm>
            <a:off x="198685" y="6187201"/>
            <a:ext cx="11794629" cy="670798"/>
          </a:xfrm>
          <a:custGeom>
            <a:avLst/>
            <a:gdLst>
              <a:gd name="connsiteX0" fmla="*/ 89982 w 11794629"/>
              <a:gd name="connsiteY0" fmla="*/ 0 h 670798"/>
              <a:gd name="connsiteX1" fmla="*/ 11704648 w 11794629"/>
              <a:gd name="connsiteY1" fmla="*/ 0 h 670798"/>
              <a:gd name="connsiteX2" fmla="*/ 11794629 w 11794629"/>
              <a:gd name="connsiteY2" fmla="*/ 89981 h 670798"/>
              <a:gd name="connsiteX3" fmla="*/ 11794629 w 11794629"/>
              <a:gd name="connsiteY3" fmla="*/ 580817 h 670798"/>
              <a:gd name="connsiteX4" fmla="*/ 11794628 w 11794629"/>
              <a:gd name="connsiteY4" fmla="*/ 580822 h 670798"/>
              <a:gd name="connsiteX5" fmla="*/ 11794628 w 11794629"/>
              <a:gd name="connsiteY5" fmla="*/ 670798 h 670798"/>
              <a:gd name="connsiteX6" fmla="*/ 11704648 w 11794629"/>
              <a:gd name="connsiteY6" fmla="*/ 670798 h 670798"/>
              <a:gd name="connsiteX7" fmla="*/ 89982 w 11794629"/>
              <a:gd name="connsiteY7" fmla="*/ 670798 h 670798"/>
              <a:gd name="connsiteX8" fmla="*/ 0 w 11794629"/>
              <a:gd name="connsiteY8" fmla="*/ 670798 h 670798"/>
              <a:gd name="connsiteX9" fmla="*/ 0 w 11794629"/>
              <a:gd name="connsiteY9" fmla="*/ 538381 h 670798"/>
              <a:gd name="connsiteX10" fmla="*/ 1 w 11794629"/>
              <a:gd name="connsiteY10" fmla="*/ 538381 h 670798"/>
              <a:gd name="connsiteX11" fmla="*/ 1 w 11794629"/>
              <a:gd name="connsiteY11" fmla="*/ 89981 h 670798"/>
              <a:gd name="connsiteX12" fmla="*/ 89982 w 11794629"/>
              <a:gd name="connsiteY12" fmla="*/ 0 h 67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94629" h="670798">
                <a:moveTo>
                  <a:pt x="89982" y="0"/>
                </a:moveTo>
                <a:lnTo>
                  <a:pt x="11704648" y="0"/>
                </a:lnTo>
                <a:cubicBezTo>
                  <a:pt x="11754343" y="0"/>
                  <a:pt x="11794629" y="40286"/>
                  <a:pt x="11794629" y="89981"/>
                </a:cubicBezTo>
                <a:lnTo>
                  <a:pt x="11794629" y="580817"/>
                </a:lnTo>
                <a:lnTo>
                  <a:pt x="11794628" y="580822"/>
                </a:lnTo>
                <a:lnTo>
                  <a:pt x="11794628" y="670798"/>
                </a:lnTo>
                <a:lnTo>
                  <a:pt x="11704648" y="670798"/>
                </a:lnTo>
                <a:lnTo>
                  <a:pt x="89982" y="670798"/>
                </a:lnTo>
                <a:lnTo>
                  <a:pt x="0" y="670798"/>
                </a:lnTo>
                <a:lnTo>
                  <a:pt x="0" y="538381"/>
                </a:lnTo>
                <a:lnTo>
                  <a:pt x="1" y="538381"/>
                </a:lnTo>
                <a:lnTo>
                  <a:pt x="1" y="89981"/>
                </a:lnTo>
                <a:cubicBezTo>
                  <a:pt x="1" y="40286"/>
                  <a:pt x="40287" y="0"/>
                  <a:pt x="8998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R"/>
          </a:p>
        </p:txBody>
      </p:sp>
      <p:sp>
        <p:nvSpPr>
          <p:cNvPr id="10" name="Google Shape;141;p33">
            <a:extLst>
              <a:ext uri="{FF2B5EF4-FFF2-40B4-BE49-F238E27FC236}">
                <a16:creationId xmlns:a16="http://schemas.microsoft.com/office/drawing/2014/main" id="{6BCC7117-6B16-A7F7-F2AC-7AF000F5BB8E}"/>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pic>
        <p:nvPicPr>
          <p:cNvPr id="11" name="Picture 10" descr="A black background with white text&#10;&#10;Description automatically generated">
            <a:extLst>
              <a:ext uri="{FF2B5EF4-FFF2-40B4-BE49-F238E27FC236}">
                <a16:creationId xmlns:a16="http://schemas.microsoft.com/office/drawing/2014/main" id="{CE016A3D-69E8-FA57-1796-438131F0E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199" y="6337756"/>
            <a:ext cx="2170667" cy="369691"/>
          </a:xfrm>
          <a:prstGeom prst="rect">
            <a:avLst/>
          </a:prstGeom>
        </p:spPr>
      </p:pic>
    </p:spTree>
    <p:extLst>
      <p:ext uri="{BB962C8B-B14F-4D97-AF65-F5344CB8AC3E}">
        <p14:creationId xmlns:p14="http://schemas.microsoft.com/office/powerpoint/2010/main" val="96063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141;p33">
            <a:extLst>
              <a:ext uri="{FF2B5EF4-FFF2-40B4-BE49-F238E27FC236}">
                <a16:creationId xmlns:a16="http://schemas.microsoft.com/office/drawing/2014/main" id="{218A48D2-1DF7-FAEF-0348-F7E487193899}"/>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a:t>
            </a:fld>
            <a:endParaRPr sz="900" b="1" dirty="0">
              <a:solidFill>
                <a:schemeClr val="lt1"/>
              </a:solidFill>
              <a:latin typeface="Avenir"/>
              <a:ea typeface="Avenir"/>
              <a:cs typeface="Avenir"/>
              <a:sym typeface="Avenir"/>
            </a:endParaRPr>
          </a:p>
        </p:txBody>
      </p:sp>
    </p:spTree>
    <p:extLst>
      <p:ext uri="{BB962C8B-B14F-4D97-AF65-F5344CB8AC3E}">
        <p14:creationId xmlns:p14="http://schemas.microsoft.com/office/powerpoint/2010/main" val="3090569639"/>
      </p:ext>
    </p:extLst>
  </p:cSld>
  <p:clrMap bg1="lt1" tx1="dk1" bg2="lt2" tx2="dk2" accent1="accent1" accent2="accent2" accent3="accent3" accent4="accent4" accent5="accent5" accent6="accent6" hlink="hlink" folHlink="folHlink"/>
  <p:sldLayoutIdLst>
    <p:sldLayoutId id="2147483773" r:id="rId1"/>
    <p:sldLayoutId id="2147483771" r:id="rId2"/>
    <p:sldLayoutId id="2147483789" r:id="rId3"/>
    <p:sldLayoutId id="2147483790" r:id="rId4"/>
    <p:sldLayoutId id="2147483766" r:id="rId5"/>
    <p:sldLayoutId id="2147483750" r:id="rId6"/>
    <p:sldLayoutId id="2147483745" r:id="rId7"/>
    <p:sldLayoutId id="2147483767" r:id="rId8"/>
    <p:sldLayoutId id="2147483819" r:id="rId9"/>
    <p:sldLayoutId id="2147483792" r:id="rId10"/>
    <p:sldLayoutId id="2147483795" r:id="rId11"/>
    <p:sldLayoutId id="2147483793" r:id="rId12"/>
    <p:sldLayoutId id="2147483794" r:id="rId13"/>
    <p:sldLayoutId id="2147483791" r:id="rId14"/>
    <p:sldLayoutId id="2147483775" r:id="rId15"/>
    <p:sldLayoutId id="2147483774" r:id="rId16"/>
    <p:sldLayoutId id="2147483799" r:id="rId17"/>
    <p:sldLayoutId id="2147483768" r:id="rId18"/>
    <p:sldLayoutId id="2147483770" r:id="rId19"/>
    <p:sldLayoutId id="2147483817" r:id="rId20"/>
    <p:sldLayoutId id="2147483818" r:id="rId21"/>
    <p:sldLayoutId id="2147483820" r:id="rId22"/>
    <p:sldLayoutId id="2147483821" r:id="rId23"/>
    <p:sldLayoutId id="2147483801" r:id="rId24"/>
    <p:sldLayoutId id="2147483800" r:id="rId25"/>
    <p:sldLayoutId id="2147483807" r:id="rId26"/>
    <p:sldLayoutId id="2147483802" r:id="rId27"/>
    <p:sldLayoutId id="2147483803" r:id="rId28"/>
    <p:sldLayoutId id="2147483769" r:id="rId29"/>
    <p:sldLayoutId id="2147483804" r:id="rId30"/>
    <p:sldLayoutId id="2147483805" r:id="rId31"/>
    <p:sldLayoutId id="2147483806" r:id="rId32"/>
    <p:sldLayoutId id="2147483765" r:id="rId33"/>
    <p:sldLayoutId id="2147483776" r:id="rId34"/>
    <p:sldLayoutId id="2147483753" r:id="rId35"/>
    <p:sldLayoutId id="2147483822" r:id="rId36"/>
    <p:sldLayoutId id="2147483752" r:id="rId37"/>
    <p:sldLayoutId id="2147483754" r:id="rId38"/>
    <p:sldLayoutId id="2147483751" r:id="rId39"/>
    <p:sldLayoutId id="2147483814" r:id="rId40"/>
    <p:sldLayoutId id="2147483815" r:id="rId41"/>
    <p:sldLayoutId id="2147483749" r:id="rId42"/>
    <p:sldLayoutId id="2147483808"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24">
          <p15:clr>
            <a:srgbClr val="F26B43"/>
          </p15:clr>
        </p15:guide>
        <p15:guide id="2" pos="456">
          <p15:clr>
            <a:srgbClr val="F26B43"/>
          </p15:clr>
        </p15:guide>
        <p15:guide id="3" orient="horz" pos="456">
          <p15:clr>
            <a:srgbClr val="F26B43"/>
          </p15:clr>
        </p15:guide>
        <p15:guide id="4"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app.leg.wa.gov/far/House/Calendar" TargetMode="External"/><Relationship Id="rId7" Type="http://schemas.openxmlformats.org/officeDocument/2006/relationships/image" Target="../media/image18.svg"/><Relationship Id="rId2" Type="http://schemas.openxmlformats.org/officeDocument/2006/relationships/hyperlink" Target="https://leg.wa.gov/media/bvibhsxb/2025cutoffcalendar-long.pdf" TargetMode="Externa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hyperlink" Target="https://leg.wa.gov/bills-meetings-and-session/session/session-documents/latest-session-documents/" TargetMode="External"/><Relationship Id="rId4" Type="http://schemas.openxmlformats.org/officeDocument/2006/relationships/hyperlink" Target="https://app.leg.wa.gov/far/Senate/Calendar" TargetMode="External"/><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hyperlink" Target="https://app.leg.wa.gov/billsummary/?BillNumber=1338&amp;Year=2025&amp;Initiative=false" TargetMode="External"/><Relationship Id="rId3" Type="http://schemas.openxmlformats.org/officeDocument/2006/relationships/hyperlink" Target="https://app.leg.wa.gov/billsummary/?BillNumber=5263&amp;Year=2025&amp;Initiative=false" TargetMode="External"/><Relationship Id="rId7" Type="http://schemas.openxmlformats.org/officeDocument/2006/relationships/hyperlink" Target="https://app.leg.wa.gov/BillSummary/" TargetMode="External"/><Relationship Id="rId12" Type="http://schemas.openxmlformats.org/officeDocument/2006/relationships/hyperlink" Target="https://lawfilesext.leg.wa.gov/biennium/2025-26/Pdf/Bills/House%20Bills/1120.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app.leg.wa.gov/billsummary/?BillNumber=5192&amp;Year=2025&amp;Initiative=false" TargetMode="External"/><Relationship Id="rId11" Type="http://schemas.openxmlformats.org/officeDocument/2006/relationships/hyperlink" Target="https://app.leg.wa.gov/BillSummary/?BillNumber=5120&amp;Year=2025&amp;Initiative=false" TargetMode="External"/><Relationship Id="rId5" Type="http://schemas.openxmlformats.org/officeDocument/2006/relationships/hyperlink" Target="https://app.leg.wa.gov/billsummary/?BillNumber=1310&amp;Year=2025&amp;Initiative=false" TargetMode="External"/><Relationship Id="rId10" Type="http://schemas.openxmlformats.org/officeDocument/2006/relationships/hyperlink" Target="https://app.leg.wa.gov/BillSummary/?BillNumber=1579&amp;Chamber=House&amp;Year=2025" TargetMode="External"/><Relationship Id="rId4" Type="http://schemas.openxmlformats.org/officeDocument/2006/relationships/hyperlink" Target="https://app.leg.wa.gov/billsummary/?BillNumber=1357&amp;Year=2025&amp;Initiative=false" TargetMode="External"/><Relationship Id="rId9" Type="http://schemas.openxmlformats.org/officeDocument/2006/relationships/hyperlink" Target="https://app.leg.wa.gov/billsummary/?BillNumber=5187&amp;Year=2025&amp;Initiative=fals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https://app.leg.wa.gov/BillSummary/?BillNumber=8200&amp;Year=2025&amp;Initiative=false" TargetMode="External"/><Relationship Id="rId7" Type="http://schemas.openxmlformats.org/officeDocument/2006/relationships/hyperlink" Target="https://app.leg.wa.gov/committeeschedules/Home/Document/283700#toolbar=0&amp;navpanes=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gcc02.safelinks.protection.outlook.com/?url=https%3A%2F%2Fapp.leg.wa.gov%2Fbillsummary%2F%3FBillNumber%3D5780%26Year%3D2025%26Initiative%3Dfalse&amp;data=05%7C02%7CM.Rathbone%40wssda.org%7Cdf7f97ebb5ff41d6e9c308dd6019da16%7C11d0e217264e400a8ba057dcc127d72d%7C0%7C0%7C638772386330074198%7CUnknown%7CTWFpbGZsb3d8eyJFbXB0eU1hcGkiOnRydWUsIlYiOiIwLjAuMDAwMCIsIlAiOiJXaW4zMiIsIkFOIjoiTWFpbCIsIldUIjoyfQ%3D%3D%7C0%7C%7C%7C&amp;sdata=D%2F5HytBRAXHQxP%2F4JmEokWOlHcfhC6Cb%2FnKS1vjRxtw%3D&amp;reserved=0" TargetMode="External"/><Relationship Id="rId5" Type="http://schemas.openxmlformats.org/officeDocument/2006/relationships/hyperlink" Target="https://app.leg.wa.gov/billsummary?BillNumber=5769&amp;Year=2025&amp;Initiative=False" TargetMode="External"/><Relationship Id="rId4" Type="http://schemas.openxmlformats.org/officeDocument/2006/relationships/hyperlink" Target="https://app.leg.wa.gov/billsummary/?BillNumber=5186&amp;Year=2025&amp;Initiative=false" TargetMode="External"/><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hyperlink" Target="http://app.leg.wa.gov/billsummary?Year=2025&amp;BillNumber=5041" TargetMode="Externa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app.leg.wa.gov/billsummary/?BillNumber=5179&amp;Year=2025&amp;Initiative=false" TargetMode="External"/><Relationship Id="rId5" Type="http://schemas.openxmlformats.org/officeDocument/2006/relationships/hyperlink" Target="http://app.leg.wa.gov/billsummary?Year=2025&amp;BillNumber=1285" TargetMode="External"/><Relationship Id="rId4" Type="http://schemas.openxmlformats.org/officeDocument/2006/relationships/hyperlink" Target="http://app.leg.wa.gov/billsummary?Year=2025&amp;BillNumber=577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4506DF-1CF0-B3DD-E440-0BFE1608BBA9}"/>
              </a:ext>
            </a:extLst>
          </p:cNvPr>
          <p:cNvSpPr txBox="1"/>
          <p:nvPr/>
        </p:nvSpPr>
        <p:spPr>
          <a:xfrm>
            <a:off x="-663115" y="4865166"/>
            <a:ext cx="184731" cy="369332"/>
          </a:xfrm>
          <a:prstGeom prst="rect">
            <a:avLst/>
          </a:prstGeom>
          <a:noFill/>
        </p:spPr>
        <p:txBody>
          <a:bodyPr wrap="none" rtlCol="0">
            <a:spAutoFit/>
          </a:bodyPr>
          <a:lstStyle/>
          <a:p>
            <a:endParaRPr lang="en-AR"/>
          </a:p>
        </p:txBody>
      </p:sp>
      <p:pic>
        <p:nvPicPr>
          <p:cNvPr id="17" name="Graphic 16">
            <a:extLst>
              <a:ext uri="{FF2B5EF4-FFF2-40B4-BE49-F238E27FC236}">
                <a16:creationId xmlns:a16="http://schemas.microsoft.com/office/drawing/2014/main" id="{48FFD67C-C4DD-E52F-104A-D80BA46E3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0410" y="3557778"/>
            <a:ext cx="4541590" cy="3300222"/>
          </a:xfrm>
          <a:prstGeom prst="rect">
            <a:avLst/>
          </a:prstGeom>
        </p:spPr>
      </p:pic>
      <p:pic>
        <p:nvPicPr>
          <p:cNvPr id="6" name="Picture Placeholder 5" descr="A low angle view of a building&#10;&#10;Description automatically generated">
            <a:extLst>
              <a:ext uri="{FF2B5EF4-FFF2-40B4-BE49-F238E27FC236}">
                <a16:creationId xmlns:a16="http://schemas.microsoft.com/office/drawing/2014/main" id="{A35331D4-7E18-25B6-72DA-40B65BFD0101}"/>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9807" b="9807"/>
          <a:stretch>
            <a:fillRect/>
          </a:stretch>
        </p:blipFill>
        <p:spPr/>
      </p:pic>
      <p:sp>
        <p:nvSpPr>
          <p:cNvPr id="21" name="Title 20">
            <a:extLst>
              <a:ext uri="{FF2B5EF4-FFF2-40B4-BE49-F238E27FC236}">
                <a16:creationId xmlns:a16="http://schemas.microsoft.com/office/drawing/2014/main" id="{3C0A8294-EBB2-C6F1-40D5-147522B7259A}"/>
              </a:ext>
            </a:extLst>
          </p:cNvPr>
          <p:cNvSpPr>
            <a:spLocks noGrp="1"/>
          </p:cNvSpPr>
          <p:nvPr>
            <p:ph type="title"/>
          </p:nvPr>
        </p:nvSpPr>
        <p:spPr>
          <a:xfrm>
            <a:off x="701354" y="4586177"/>
            <a:ext cx="6013345" cy="1254192"/>
          </a:xfrm>
        </p:spPr>
        <p:txBody>
          <a:bodyPr>
            <a:normAutofit fontScale="90000"/>
          </a:bodyPr>
          <a:lstStyle/>
          <a:p>
            <a:r>
              <a:rPr lang="en-US" dirty="0"/>
              <a:t>2025 Legislative Session Update</a:t>
            </a:r>
            <a:endParaRPr lang="en-AR" dirty="0"/>
          </a:p>
        </p:txBody>
      </p:sp>
      <p:sp>
        <p:nvSpPr>
          <p:cNvPr id="22" name="Subtitle 21">
            <a:extLst>
              <a:ext uri="{FF2B5EF4-FFF2-40B4-BE49-F238E27FC236}">
                <a16:creationId xmlns:a16="http://schemas.microsoft.com/office/drawing/2014/main" id="{50840D47-69FB-0EE9-9079-0DB54D5B704E}"/>
              </a:ext>
            </a:extLst>
          </p:cNvPr>
          <p:cNvSpPr>
            <a:spLocks noGrp="1"/>
          </p:cNvSpPr>
          <p:nvPr>
            <p:ph type="subTitle" idx="1"/>
          </p:nvPr>
        </p:nvSpPr>
        <p:spPr>
          <a:xfrm>
            <a:off x="701353" y="5910185"/>
            <a:ext cx="6013345" cy="682002"/>
          </a:xfrm>
        </p:spPr>
        <p:txBody>
          <a:bodyPr/>
          <a:lstStyle/>
          <a:p>
            <a:r>
              <a:rPr lang="en-US" sz="2200" dirty="0"/>
              <a:t>Leg Rep Network Meeting – March 11, 2025</a:t>
            </a:r>
            <a:endParaRPr lang="en-AR" sz="2200" dirty="0"/>
          </a:p>
        </p:txBody>
      </p:sp>
    </p:spTree>
    <p:extLst>
      <p:ext uri="{BB962C8B-B14F-4D97-AF65-F5344CB8AC3E}">
        <p14:creationId xmlns:p14="http://schemas.microsoft.com/office/powerpoint/2010/main" val="130068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Google Shape;141;p33">
            <a:extLst>
              <a:ext uri="{FF2B5EF4-FFF2-40B4-BE49-F238E27FC236}">
                <a16:creationId xmlns:a16="http://schemas.microsoft.com/office/drawing/2014/main" id="{A3AD0065-4766-09E9-5582-CEBA4D3C4B58}"/>
              </a:ext>
            </a:extLst>
          </p:cNvPr>
          <p:cNvSpPr txBox="1">
            <a:spLocks/>
          </p:cNvSpPr>
          <p:nvPr/>
        </p:nvSpPr>
        <p:spPr>
          <a:xfrm>
            <a:off x="11050720" y="6353746"/>
            <a:ext cx="744080" cy="371837"/>
          </a:xfrm>
          <a:prstGeom prst="rect">
            <a:avLst/>
          </a:prstGeom>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 sz="900" b="1" smtClean="0">
                <a:solidFill>
                  <a:schemeClr val="lt1"/>
                </a:solidFill>
                <a:latin typeface="Avenir"/>
                <a:ea typeface="Avenir"/>
                <a:cs typeface="Avenir"/>
                <a:sym typeface="Avenir"/>
              </a:rPr>
              <a:pPr algn="r"/>
              <a:t>2</a:t>
            </a:fld>
            <a:endParaRPr lang="en" sz="900" b="1" dirty="0">
              <a:solidFill>
                <a:schemeClr val="lt1"/>
              </a:solidFill>
              <a:latin typeface="Avenir"/>
              <a:ea typeface="Avenir"/>
              <a:cs typeface="Avenir"/>
              <a:sym typeface="Avenir"/>
            </a:endParaRPr>
          </a:p>
        </p:txBody>
      </p:sp>
      <p:grpSp>
        <p:nvGrpSpPr>
          <p:cNvPr id="4" name="Group 3">
            <a:extLst>
              <a:ext uri="{FF2B5EF4-FFF2-40B4-BE49-F238E27FC236}">
                <a16:creationId xmlns:a16="http://schemas.microsoft.com/office/drawing/2014/main" id="{CA4ACC3D-44AE-1AA0-C5E0-FFEF4D16F1AA}"/>
              </a:ext>
            </a:extLst>
          </p:cNvPr>
          <p:cNvGrpSpPr/>
          <p:nvPr/>
        </p:nvGrpSpPr>
        <p:grpSpPr>
          <a:xfrm>
            <a:off x="4934384" y="1650390"/>
            <a:ext cx="593908" cy="593908"/>
            <a:chOff x="4934384" y="1823626"/>
            <a:chExt cx="593908" cy="593908"/>
          </a:xfrm>
        </p:grpSpPr>
        <p:sp>
          <p:nvSpPr>
            <p:cNvPr id="25" name="Oval 24">
              <a:extLst>
                <a:ext uri="{FF2B5EF4-FFF2-40B4-BE49-F238E27FC236}">
                  <a16:creationId xmlns:a16="http://schemas.microsoft.com/office/drawing/2014/main" id="{7A1D433E-C4C5-5417-3D4A-480DEAD10EE7}"/>
                </a:ext>
              </a:extLst>
            </p:cNvPr>
            <p:cNvSpPr/>
            <p:nvPr/>
          </p:nvSpPr>
          <p:spPr>
            <a:xfrm>
              <a:off x="4934384" y="1823626"/>
              <a:ext cx="593908" cy="59390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aphic 36">
              <a:extLst>
                <a:ext uri="{FF2B5EF4-FFF2-40B4-BE49-F238E27FC236}">
                  <a16:creationId xmlns:a16="http://schemas.microsoft.com/office/drawing/2014/main" id="{147554BD-348B-C906-0AAF-FCA52D55BBB7}"/>
                </a:ext>
              </a:extLst>
            </p:cNvPr>
            <p:cNvGrpSpPr/>
            <p:nvPr/>
          </p:nvGrpSpPr>
          <p:grpSpPr>
            <a:xfrm>
              <a:off x="5058353" y="2011520"/>
              <a:ext cx="345970" cy="205420"/>
              <a:chOff x="5288858" y="1842957"/>
              <a:chExt cx="406400" cy="241300"/>
            </a:xfrm>
            <a:solidFill>
              <a:schemeClr val="bg1"/>
            </a:solidFill>
          </p:grpSpPr>
          <p:sp>
            <p:nvSpPr>
              <p:cNvPr id="39" name="Freeform 38">
                <a:extLst>
                  <a:ext uri="{FF2B5EF4-FFF2-40B4-BE49-F238E27FC236}">
                    <a16:creationId xmlns:a16="http://schemas.microsoft.com/office/drawing/2014/main" id="{35780AED-C74E-1C09-B30B-4317CCC3F613}"/>
                  </a:ext>
                </a:extLst>
              </p:cNvPr>
              <p:cNvSpPr/>
              <p:nvPr/>
            </p:nvSpPr>
            <p:spPr>
              <a:xfrm>
                <a:off x="5424390" y="1842957"/>
                <a:ext cx="135339" cy="135239"/>
              </a:xfrm>
              <a:custGeom>
                <a:avLst/>
                <a:gdLst>
                  <a:gd name="connsiteX0" fmla="*/ 67669 w 135339"/>
                  <a:gd name="connsiteY0" fmla="*/ 135239 h 135239"/>
                  <a:gd name="connsiteX1" fmla="*/ 0 w 135339"/>
                  <a:gd name="connsiteY1" fmla="*/ 67620 h 135239"/>
                  <a:gd name="connsiteX2" fmla="*/ 67669 w 135339"/>
                  <a:gd name="connsiteY2" fmla="*/ 0 h 135239"/>
                  <a:gd name="connsiteX3" fmla="*/ 135340 w 135339"/>
                  <a:gd name="connsiteY3" fmla="*/ 67620 h 135239"/>
                  <a:gd name="connsiteX4" fmla="*/ 67669 w 135339"/>
                  <a:gd name="connsiteY4" fmla="*/ 135239 h 135239"/>
                  <a:gd name="connsiteX5" fmla="*/ 67669 w 135339"/>
                  <a:gd name="connsiteY5" fmla="*/ 27023 h 135239"/>
                  <a:gd name="connsiteX6" fmla="*/ 27043 w 135339"/>
                  <a:gd name="connsiteY6" fmla="*/ 67620 h 135239"/>
                  <a:gd name="connsiteX7" fmla="*/ 67669 w 135339"/>
                  <a:gd name="connsiteY7" fmla="*/ 108217 h 135239"/>
                  <a:gd name="connsiteX8" fmla="*/ 108297 w 135339"/>
                  <a:gd name="connsiteY8" fmla="*/ 67620 h 135239"/>
                  <a:gd name="connsiteX9" fmla="*/ 67669 w 135339"/>
                  <a:gd name="connsiteY9" fmla="*/ 27023 h 13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339" h="135239">
                    <a:moveTo>
                      <a:pt x="67669" y="135239"/>
                    </a:moveTo>
                    <a:cubicBezTo>
                      <a:pt x="30296" y="135239"/>
                      <a:pt x="0" y="104966"/>
                      <a:pt x="0" y="67620"/>
                    </a:cubicBezTo>
                    <a:cubicBezTo>
                      <a:pt x="0" y="30273"/>
                      <a:pt x="30296" y="0"/>
                      <a:pt x="67669" y="0"/>
                    </a:cubicBezTo>
                    <a:cubicBezTo>
                      <a:pt x="105044" y="0"/>
                      <a:pt x="135340" y="30273"/>
                      <a:pt x="135340" y="67620"/>
                    </a:cubicBezTo>
                    <a:cubicBezTo>
                      <a:pt x="135268" y="104934"/>
                      <a:pt x="105012" y="135168"/>
                      <a:pt x="67669" y="135239"/>
                    </a:cubicBezTo>
                    <a:close/>
                    <a:moveTo>
                      <a:pt x="67669" y="27023"/>
                    </a:moveTo>
                    <a:cubicBezTo>
                      <a:pt x="45229" y="27023"/>
                      <a:pt x="27043" y="45196"/>
                      <a:pt x="27043" y="67620"/>
                    </a:cubicBezTo>
                    <a:cubicBezTo>
                      <a:pt x="27043" y="90043"/>
                      <a:pt x="45229" y="108217"/>
                      <a:pt x="67669" y="108217"/>
                    </a:cubicBezTo>
                    <a:cubicBezTo>
                      <a:pt x="90110" y="108217"/>
                      <a:pt x="108297" y="90043"/>
                      <a:pt x="108297" y="67620"/>
                    </a:cubicBezTo>
                    <a:cubicBezTo>
                      <a:pt x="108297" y="45196"/>
                      <a:pt x="90110" y="27023"/>
                      <a:pt x="67669" y="27023"/>
                    </a:cubicBezTo>
                    <a:close/>
                  </a:path>
                </a:pathLst>
              </a:custGeom>
              <a:grpFill/>
              <a:ln w="9303" cap="flat">
                <a:noFill/>
                <a:prstDash val="solid"/>
                <a:miter/>
              </a:ln>
            </p:spPr>
            <p:txBody>
              <a:bodyPr rtlCol="0" anchor="ctr"/>
              <a:lstStyle/>
              <a:p>
                <a:endParaRPr lang="en-AR"/>
              </a:p>
            </p:txBody>
          </p:sp>
          <p:sp>
            <p:nvSpPr>
              <p:cNvPr id="40" name="Freeform 39">
                <a:extLst>
                  <a:ext uri="{FF2B5EF4-FFF2-40B4-BE49-F238E27FC236}">
                    <a16:creationId xmlns:a16="http://schemas.microsoft.com/office/drawing/2014/main" id="{6F04B313-E7B6-516E-D638-85659AF4631A}"/>
                  </a:ext>
                </a:extLst>
              </p:cNvPr>
              <p:cNvSpPr/>
              <p:nvPr/>
            </p:nvSpPr>
            <p:spPr>
              <a:xfrm>
                <a:off x="5573314" y="1883427"/>
                <a:ext cx="108423" cy="108343"/>
              </a:xfrm>
              <a:custGeom>
                <a:avLst/>
                <a:gdLst>
                  <a:gd name="connsiteX0" fmla="*/ 54212 w 108423"/>
                  <a:gd name="connsiteY0" fmla="*/ 108344 h 108343"/>
                  <a:gd name="connsiteX1" fmla="*/ 0 w 108423"/>
                  <a:gd name="connsiteY1" fmla="*/ 54172 h 108343"/>
                  <a:gd name="connsiteX2" fmla="*/ 54212 w 108423"/>
                  <a:gd name="connsiteY2" fmla="*/ 0 h 108343"/>
                  <a:gd name="connsiteX3" fmla="*/ 108424 w 108423"/>
                  <a:gd name="connsiteY3" fmla="*/ 54172 h 108343"/>
                  <a:gd name="connsiteX4" fmla="*/ 54212 w 108423"/>
                  <a:gd name="connsiteY4" fmla="*/ 108344 h 108343"/>
                  <a:gd name="connsiteX5" fmla="*/ 54212 w 108423"/>
                  <a:gd name="connsiteY5" fmla="*/ 27149 h 108343"/>
                  <a:gd name="connsiteX6" fmla="*/ 27169 w 108423"/>
                  <a:gd name="connsiteY6" fmla="*/ 54172 h 108343"/>
                  <a:gd name="connsiteX7" fmla="*/ 54212 w 108423"/>
                  <a:gd name="connsiteY7" fmla="*/ 81194 h 108343"/>
                  <a:gd name="connsiteX8" fmla="*/ 81254 w 108423"/>
                  <a:gd name="connsiteY8" fmla="*/ 54172 h 108343"/>
                  <a:gd name="connsiteX9" fmla="*/ 54212 w 108423"/>
                  <a:gd name="connsiteY9" fmla="*/ 27149 h 10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423" h="108343">
                    <a:moveTo>
                      <a:pt x="54212" y="108344"/>
                    </a:moveTo>
                    <a:cubicBezTo>
                      <a:pt x="24273" y="108344"/>
                      <a:pt x="0" y="84088"/>
                      <a:pt x="0" y="54172"/>
                    </a:cubicBezTo>
                    <a:cubicBezTo>
                      <a:pt x="0" y="24255"/>
                      <a:pt x="24273" y="0"/>
                      <a:pt x="54212" y="0"/>
                    </a:cubicBezTo>
                    <a:cubicBezTo>
                      <a:pt x="84150" y="0"/>
                      <a:pt x="108424" y="24255"/>
                      <a:pt x="108424" y="54172"/>
                    </a:cubicBezTo>
                    <a:cubicBezTo>
                      <a:pt x="108424" y="84088"/>
                      <a:pt x="84150" y="108344"/>
                      <a:pt x="54212" y="108344"/>
                    </a:cubicBezTo>
                    <a:close/>
                    <a:moveTo>
                      <a:pt x="54212" y="27149"/>
                    </a:moveTo>
                    <a:cubicBezTo>
                      <a:pt x="39278" y="27149"/>
                      <a:pt x="27169" y="39249"/>
                      <a:pt x="27169" y="54172"/>
                    </a:cubicBezTo>
                    <a:cubicBezTo>
                      <a:pt x="27169" y="69094"/>
                      <a:pt x="39278" y="81194"/>
                      <a:pt x="54212" y="81194"/>
                    </a:cubicBezTo>
                    <a:cubicBezTo>
                      <a:pt x="69146" y="81194"/>
                      <a:pt x="81254" y="69094"/>
                      <a:pt x="81254" y="54172"/>
                    </a:cubicBezTo>
                    <a:cubicBezTo>
                      <a:pt x="81183" y="39273"/>
                      <a:pt x="69122" y="27221"/>
                      <a:pt x="54212" y="27149"/>
                    </a:cubicBezTo>
                    <a:close/>
                  </a:path>
                </a:pathLst>
              </a:custGeom>
              <a:grpFill/>
              <a:ln w="9303" cap="flat">
                <a:noFill/>
                <a:prstDash val="solid"/>
                <a:miter/>
              </a:ln>
            </p:spPr>
            <p:txBody>
              <a:bodyPr rtlCol="0" anchor="ctr"/>
              <a:lstStyle/>
              <a:p>
                <a:endParaRPr lang="en-AR"/>
              </a:p>
            </p:txBody>
          </p:sp>
          <p:sp>
            <p:nvSpPr>
              <p:cNvPr id="41" name="Freeform 40">
                <a:extLst>
                  <a:ext uri="{FF2B5EF4-FFF2-40B4-BE49-F238E27FC236}">
                    <a16:creationId xmlns:a16="http://schemas.microsoft.com/office/drawing/2014/main" id="{EFA2047C-FC2B-528F-F2AC-66ED427211CC}"/>
                  </a:ext>
                </a:extLst>
              </p:cNvPr>
              <p:cNvSpPr/>
              <p:nvPr/>
            </p:nvSpPr>
            <p:spPr>
              <a:xfrm>
                <a:off x="5302381" y="1883427"/>
                <a:ext cx="108424" cy="108343"/>
              </a:xfrm>
              <a:custGeom>
                <a:avLst/>
                <a:gdLst>
                  <a:gd name="connsiteX0" fmla="*/ 54212 w 108424"/>
                  <a:gd name="connsiteY0" fmla="*/ 108344 h 108343"/>
                  <a:gd name="connsiteX1" fmla="*/ 0 w 108424"/>
                  <a:gd name="connsiteY1" fmla="*/ 54172 h 108343"/>
                  <a:gd name="connsiteX2" fmla="*/ 54212 w 108424"/>
                  <a:gd name="connsiteY2" fmla="*/ 0 h 108343"/>
                  <a:gd name="connsiteX3" fmla="*/ 108424 w 108424"/>
                  <a:gd name="connsiteY3" fmla="*/ 54172 h 108343"/>
                  <a:gd name="connsiteX4" fmla="*/ 54212 w 108424"/>
                  <a:gd name="connsiteY4" fmla="*/ 108344 h 108343"/>
                  <a:gd name="connsiteX5" fmla="*/ 54212 w 108424"/>
                  <a:gd name="connsiteY5" fmla="*/ 27149 h 108343"/>
                  <a:gd name="connsiteX6" fmla="*/ 27170 w 108424"/>
                  <a:gd name="connsiteY6" fmla="*/ 54172 h 108343"/>
                  <a:gd name="connsiteX7" fmla="*/ 54212 w 108424"/>
                  <a:gd name="connsiteY7" fmla="*/ 81194 h 108343"/>
                  <a:gd name="connsiteX8" fmla="*/ 81255 w 108424"/>
                  <a:gd name="connsiteY8" fmla="*/ 54172 h 108343"/>
                  <a:gd name="connsiteX9" fmla="*/ 54212 w 108424"/>
                  <a:gd name="connsiteY9" fmla="*/ 27149 h 10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424" h="108343">
                    <a:moveTo>
                      <a:pt x="54212" y="108344"/>
                    </a:moveTo>
                    <a:cubicBezTo>
                      <a:pt x="24273" y="108344"/>
                      <a:pt x="0" y="84088"/>
                      <a:pt x="0" y="54172"/>
                    </a:cubicBezTo>
                    <a:cubicBezTo>
                      <a:pt x="0" y="24255"/>
                      <a:pt x="24273" y="0"/>
                      <a:pt x="54212" y="0"/>
                    </a:cubicBezTo>
                    <a:cubicBezTo>
                      <a:pt x="84151" y="0"/>
                      <a:pt x="108424" y="24255"/>
                      <a:pt x="108424" y="54172"/>
                    </a:cubicBezTo>
                    <a:cubicBezTo>
                      <a:pt x="108424" y="84088"/>
                      <a:pt x="84151" y="108344"/>
                      <a:pt x="54212" y="108344"/>
                    </a:cubicBezTo>
                    <a:close/>
                    <a:moveTo>
                      <a:pt x="54212" y="27149"/>
                    </a:moveTo>
                    <a:cubicBezTo>
                      <a:pt x="39278" y="27149"/>
                      <a:pt x="27170" y="39249"/>
                      <a:pt x="27170" y="54172"/>
                    </a:cubicBezTo>
                    <a:cubicBezTo>
                      <a:pt x="27170" y="69094"/>
                      <a:pt x="39278" y="81194"/>
                      <a:pt x="54212" y="81194"/>
                    </a:cubicBezTo>
                    <a:cubicBezTo>
                      <a:pt x="69146" y="81194"/>
                      <a:pt x="81255" y="69094"/>
                      <a:pt x="81255" y="54172"/>
                    </a:cubicBezTo>
                    <a:cubicBezTo>
                      <a:pt x="81183" y="39273"/>
                      <a:pt x="69122" y="27221"/>
                      <a:pt x="54212" y="27149"/>
                    </a:cubicBezTo>
                    <a:close/>
                  </a:path>
                </a:pathLst>
              </a:custGeom>
              <a:grpFill/>
              <a:ln w="9303" cap="flat">
                <a:noFill/>
                <a:prstDash val="solid"/>
                <a:miter/>
              </a:ln>
            </p:spPr>
            <p:txBody>
              <a:bodyPr rtlCol="0" anchor="ctr"/>
              <a:lstStyle/>
              <a:p>
                <a:endParaRPr lang="en-AR"/>
              </a:p>
            </p:txBody>
          </p:sp>
          <p:sp>
            <p:nvSpPr>
              <p:cNvPr id="42" name="Freeform 41">
                <a:extLst>
                  <a:ext uri="{FF2B5EF4-FFF2-40B4-BE49-F238E27FC236}">
                    <a16:creationId xmlns:a16="http://schemas.microsoft.com/office/drawing/2014/main" id="{B9C3211E-E1FC-B8C9-FA54-B2589DC24799}"/>
                  </a:ext>
                </a:extLst>
              </p:cNvPr>
              <p:cNvSpPr/>
              <p:nvPr/>
            </p:nvSpPr>
            <p:spPr>
              <a:xfrm>
                <a:off x="5397347" y="2002681"/>
                <a:ext cx="189487" cy="81575"/>
              </a:xfrm>
              <a:custGeom>
                <a:avLst/>
                <a:gdLst>
                  <a:gd name="connsiteX0" fmla="*/ 175967 w 189487"/>
                  <a:gd name="connsiteY0" fmla="*/ 81321 h 81575"/>
                  <a:gd name="connsiteX1" fmla="*/ 162509 w 189487"/>
                  <a:gd name="connsiteY1" fmla="*/ 68635 h 81575"/>
                  <a:gd name="connsiteX2" fmla="*/ 115661 w 189487"/>
                  <a:gd name="connsiteY2" fmla="*/ 26261 h 81575"/>
                  <a:gd name="connsiteX3" fmla="*/ 73764 w 189487"/>
                  <a:gd name="connsiteY3" fmla="*/ 26261 h 81575"/>
                  <a:gd name="connsiteX4" fmla="*/ 26915 w 189487"/>
                  <a:gd name="connsiteY4" fmla="*/ 68635 h 81575"/>
                  <a:gd name="connsiteX5" fmla="*/ 10974 w 189487"/>
                  <a:gd name="connsiteY5" fmla="*/ 79347 h 81575"/>
                  <a:gd name="connsiteX6" fmla="*/ 0 w 189487"/>
                  <a:gd name="connsiteY6" fmla="*/ 65971 h 81575"/>
                  <a:gd name="connsiteX7" fmla="*/ 73764 w 189487"/>
                  <a:gd name="connsiteY7" fmla="*/ 1 h 81575"/>
                  <a:gd name="connsiteX8" fmla="*/ 115661 w 189487"/>
                  <a:gd name="connsiteY8" fmla="*/ 1 h 81575"/>
                  <a:gd name="connsiteX9" fmla="*/ 189425 w 189487"/>
                  <a:gd name="connsiteY9" fmla="*/ 66732 h 81575"/>
                  <a:gd name="connsiteX10" fmla="*/ 177197 w 189487"/>
                  <a:gd name="connsiteY10" fmla="*/ 81536 h 81575"/>
                  <a:gd name="connsiteX11" fmla="*/ 176728 w 189487"/>
                  <a:gd name="connsiteY11" fmla="*/ 81576 h 81575"/>
                  <a:gd name="connsiteX12" fmla="*/ 175967 w 189487"/>
                  <a:gd name="connsiteY12" fmla="*/ 81321 h 8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487" h="81575">
                    <a:moveTo>
                      <a:pt x="175967" y="81321"/>
                    </a:moveTo>
                    <a:cubicBezTo>
                      <a:pt x="168849" y="81274"/>
                      <a:pt x="162977" y="75732"/>
                      <a:pt x="162509" y="68635"/>
                    </a:cubicBezTo>
                    <a:cubicBezTo>
                      <a:pt x="160152" y="44554"/>
                      <a:pt x="139871" y="26214"/>
                      <a:pt x="115661" y="26261"/>
                    </a:cubicBezTo>
                    <a:lnTo>
                      <a:pt x="73764" y="26261"/>
                    </a:lnTo>
                    <a:cubicBezTo>
                      <a:pt x="49554" y="26214"/>
                      <a:pt x="29272" y="44554"/>
                      <a:pt x="26915" y="68635"/>
                    </a:cubicBezTo>
                    <a:cubicBezTo>
                      <a:pt x="25471" y="75993"/>
                      <a:pt x="18330" y="80791"/>
                      <a:pt x="10974" y="79347"/>
                    </a:cubicBezTo>
                    <a:cubicBezTo>
                      <a:pt x="4578" y="78095"/>
                      <a:pt x="-24" y="72481"/>
                      <a:pt x="0" y="65971"/>
                    </a:cubicBezTo>
                    <a:cubicBezTo>
                      <a:pt x="4031" y="28339"/>
                      <a:pt x="35890" y="-151"/>
                      <a:pt x="73764" y="1"/>
                    </a:cubicBezTo>
                    <a:lnTo>
                      <a:pt x="115661" y="1"/>
                    </a:lnTo>
                    <a:cubicBezTo>
                      <a:pt x="153796" y="-111"/>
                      <a:pt x="185759" y="28799"/>
                      <a:pt x="189425" y="66732"/>
                    </a:cubicBezTo>
                    <a:cubicBezTo>
                      <a:pt x="190139" y="74194"/>
                      <a:pt x="184664" y="80822"/>
                      <a:pt x="177197" y="81536"/>
                    </a:cubicBezTo>
                    <a:cubicBezTo>
                      <a:pt x="177038" y="81552"/>
                      <a:pt x="176887" y="81560"/>
                      <a:pt x="176728" y="81576"/>
                    </a:cubicBezTo>
                    <a:lnTo>
                      <a:pt x="175967" y="81321"/>
                    </a:lnTo>
                    <a:close/>
                  </a:path>
                </a:pathLst>
              </a:custGeom>
              <a:grpFill/>
              <a:ln w="9303" cap="flat">
                <a:noFill/>
                <a:prstDash val="solid"/>
                <a:miter/>
              </a:ln>
            </p:spPr>
            <p:txBody>
              <a:bodyPr rtlCol="0" anchor="ctr"/>
              <a:lstStyle/>
              <a:p>
                <a:endParaRPr lang="en-AR"/>
              </a:p>
            </p:txBody>
          </p:sp>
          <p:sp>
            <p:nvSpPr>
              <p:cNvPr id="43" name="Freeform 42">
                <a:extLst>
                  <a:ext uri="{FF2B5EF4-FFF2-40B4-BE49-F238E27FC236}">
                    <a16:creationId xmlns:a16="http://schemas.microsoft.com/office/drawing/2014/main" id="{88047A99-4651-4123-2043-EE163EDAF139}"/>
                  </a:ext>
                </a:extLst>
              </p:cNvPr>
              <p:cNvSpPr/>
              <p:nvPr/>
            </p:nvSpPr>
            <p:spPr>
              <a:xfrm>
                <a:off x="5585339" y="2011560"/>
                <a:ext cx="109919" cy="63308"/>
              </a:xfrm>
              <a:custGeom>
                <a:avLst/>
                <a:gdLst>
                  <a:gd name="connsiteX0" fmla="*/ 96273 w 109919"/>
                  <a:gd name="connsiteY0" fmla="*/ 63308 h 63308"/>
                  <a:gd name="connsiteX1" fmla="*/ 82815 w 109919"/>
                  <a:gd name="connsiteY1" fmla="*/ 50621 h 63308"/>
                  <a:gd name="connsiteX2" fmla="*/ 56026 w 109919"/>
                  <a:gd name="connsiteY2" fmla="*/ 26517 h 63308"/>
                  <a:gd name="connsiteX3" fmla="*/ 28095 w 109919"/>
                  <a:gd name="connsiteY3" fmla="*/ 26517 h 63308"/>
                  <a:gd name="connsiteX4" fmla="*/ 20223 w 109919"/>
                  <a:gd name="connsiteY4" fmla="*/ 27659 h 63308"/>
                  <a:gd name="connsiteX5" fmla="*/ 1735 w 109919"/>
                  <a:gd name="connsiteY5" fmla="*/ 22449 h 63308"/>
                  <a:gd name="connsiteX6" fmla="*/ 6948 w 109919"/>
                  <a:gd name="connsiteY6" fmla="*/ 3974 h 63308"/>
                  <a:gd name="connsiteX7" fmla="*/ 12479 w 109919"/>
                  <a:gd name="connsiteY7" fmla="*/ 2285 h 63308"/>
                  <a:gd name="connsiteX8" fmla="*/ 28095 w 109919"/>
                  <a:gd name="connsiteY8" fmla="*/ 1 h 63308"/>
                  <a:gd name="connsiteX9" fmla="*/ 56026 w 109919"/>
                  <a:gd name="connsiteY9" fmla="*/ 1 h 63308"/>
                  <a:gd name="connsiteX10" fmla="*/ 109857 w 109919"/>
                  <a:gd name="connsiteY10" fmla="*/ 48465 h 63308"/>
                  <a:gd name="connsiteX11" fmla="*/ 97629 w 109919"/>
                  <a:gd name="connsiteY11" fmla="*/ 63268 h 63308"/>
                  <a:gd name="connsiteX12" fmla="*/ 97161 w 109919"/>
                  <a:gd name="connsiteY12" fmla="*/ 63308 h 63308"/>
                  <a:gd name="connsiteX13" fmla="*/ 96273 w 109919"/>
                  <a:gd name="connsiteY13" fmla="*/ 63308 h 6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919" h="63308">
                    <a:moveTo>
                      <a:pt x="96273" y="63308"/>
                    </a:moveTo>
                    <a:cubicBezTo>
                      <a:pt x="89155" y="63261"/>
                      <a:pt x="83283" y="57718"/>
                      <a:pt x="82815" y="50621"/>
                    </a:cubicBezTo>
                    <a:cubicBezTo>
                      <a:pt x="81498" y="36856"/>
                      <a:pt x="69865" y="26390"/>
                      <a:pt x="56026" y="26517"/>
                    </a:cubicBezTo>
                    <a:lnTo>
                      <a:pt x="28095" y="26517"/>
                    </a:lnTo>
                    <a:cubicBezTo>
                      <a:pt x="25429" y="26532"/>
                      <a:pt x="22779" y="26914"/>
                      <a:pt x="20223" y="27659"/>
                    </a:cubicBezTo>
                    <a:cubicBezTo>
                      <a:pt x="13677" y="31322"/>
                      <a:pt x="5401" y="28991"/>
                      <a:pt x="1735" y="22449"/>
                    </a:cubicBezTo>
                    <a:cubicBezTo>
                      <a:pt x="-1931" y="15908"/>
                      <a:pt x="402" y="7638"/>
                      <a:pt x="6948" y="3974"/>
                    </a:cubicBezTo>
                    <a:cubicBezTo>
                      <a:pt x="8647" y="3023"/>
                      <a:pt x="10535" y="2444"/>
                      <a:pt x="12479" y="2285"/>
                    </a:cubicBezTo>
                    <a:cubicBezTo>
                      <a:pt x="17550" y="787"/>
                      <a:pt x="22810" y="18"/>
                      <a:pt x="28095" y="1"/>
                    </a:cubicBezTo>
                    <a:lnTo>
                      <a:pt x="56026" y="1"/>
                    </a:lnTo>
                    <a:cubicBezTo>
                      <a:pt x="83815" y="-196"/>
                      <a:pt x="107167" y="20824"/>
                      <a:pt x="109857" y="48465"/>
                    </a:cubicBezTo>
                    <a:cubicBezTo>
                      <a:pt x="110572" y="55926"/>
                      <a:pt x="105097" y="62555"/>
                      <a:pt x="97629" y="63268"/>
                    </a:cubicBezTo>
                    <a:cubicBezTo>
                      <a:pt x="97471" y="63284"/>
                      <a:pt x="97320" y="63293"/>
                      <a:pt x="97161" y="63308"/>
                    </a:cubicBezTo>
                    <a:lnTo>
                      <a:pt x="96273" y="63308"/>
                    </a:lnTo>
                    <a:close/>
                  </a:path>
                </a:pathLst>
              </a:custGeom>
              <a:grpFill/>
              <a:ln w="9303" cap="flat">
                <a:noFill/>
                <a:prstDash val="solid"/>
                <a:miter/>
              </a:ln>
            </p:spPr>
            <p:txBody>
              <a:bodyPr rtlCol="0" anchor="ctr"/>
              <a:lstStyle/>
              <a:p>
                <a:endParaRPr lang="en-AR"/>
              </a:p>
            </p:txBody>
          </p:sp>
          <p:sp>
            <p:nvSpPr>
              <p:cNvPr id="44" name="Freeform 43">
                <a:extLst>
                  <a:ext uri="{FF2B5EF4-FFF2-40B4-BE49-F238E27FC236}">
                    <a16:creationId xmlns:a16="http://schemas.microsoft.com/office/drawing/2014/main" id="{8942669C-1518-6799-BA36-53FA4972788E}"/>
                  </a:ext>
                </a:extLst>
              </p:cNvPr>
              <p:cNvSpPr/>
              <p:nvPr/>
            </p:nvSpPr>
            <p:spPr>
              <a:xfrm>
                <a:off x="5288858" y="2011562"/>
                <a:ext cx="109796" cy="63306"/>
              </a:xfrm>
              <a:custGeom>
                <a:avLst/>
                <a:gdLst>
                  <a:gd name="connsiteX0" fmla="*/ 13650 w 109796"/>
                  <a:gd name="connsiteY0" fmla="*/ 63307 h 63306"/>
                  <a:gd name="connsiteX1" fmla="*/ 12761 w 109796"/>
                  <a:gd name="connsiteY1" fmla="*/ 63307 h 63306"/>
                  <a:gd name="connsiteX2" fmla="*/ 25 w 109796"/>
                  <a:gd name="connsiteY2" fmla="*/ 48932 h 63306"/>
                  <a:gd name="connsiteX3" fmla="*/ 65 w 109796"/>
                  <a:gd name="connsiteY3" fmla="*/ 48463 h 63306"/>
                  <a:gd name="connsiteX4" fmla="*/ 53769 w 109796"/>
                  <a:gd name="connsiteY4" fmla="*/ 1 h 63306"/>
                  <a:gd name="connsiteX5" fmla="*/ 81700 w 109796"/>
                  <a:gd name="connsiteY5" fmla="*/ 1 h 63306"/>
                  <a:gd name="connsiteX6" fmla="*/ 97316 w 109796"/>
                  <a:gd name="connsiteY6" fmla="*/ 2284 h 63306"/>
                  <a:gd name="connsiteX7" fmla="*/ 109751 w 109796"/>
                  <a:gd name="connsiteY7" fmla="*/ 16921 h 63306"/>
                  <a:gd name="connsiteX8" fmla="*/ 95103 w 109796"/>
                  <a:gd name="connsiteY8" fmla="*/ 29346 h 63306"/>
                  <a:gd name="connsiteX9" fmla="*/ 89572 w 109796"/>
                  <a:gd name="connsiteY9" fmla="*/ 27657 h 63306"/>
                  <a:gd name="connsiteX10" fmla="*/ 81700 w 109796"/>
                  <a:gd name="connsiteY10" fmla="*/ 26516 h 63306"/>
                  <a:gd name="connsiteX11" fmla="*/ 53769 w 109796"/>
                  <a:gd name="connsiteY11" fmla="*/ 26516 h 63306"/>
                  <a:gd name="connsiteX12" fmla="*/ 26980 w 109796"/>
                  <a:gd name="connsiteY12" fmla="*/ 50620 h 63306"/>
                  <a:gd name="connsiteX13" fmla="*/ 13650 w 109796"/>
                  <a:gd name="connsiteY13" fmla="*/ 63307 h 6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796" h="63306">
                    <a:moveTo>
                      <a:pt x="13650" y="63307"/>
                    </a:moveTo>
                    <a:lnTo>
                      <a:pt x="12761" y="63307"/>
                    </a:lnTo>
                    <a:cubicBezTo>
                      <a:pt x="5270" y="62847"/>
                      <a:pt x="-427" y="56417"/>
                      <a:pt x="25" y="48932"/>
                    </a:cubicBezTo>
                    <a:cubicBezTo>
                      <a:pt x="33" y="48773"/>
                      <a:pt x="49" y="48622"/>
                      <a:pt x="65" y="48463"/>
                    </a:cubicBezTo>
                    <a:cubicBezTo>
                      <a:pt x="2755" y="20870"/>
                      <a:pt x="26028" y="-127"/>
                      <a:pt x="53769" y="1"/>
                    </a:cubicBezTo>
                    <a:lnTo>
                      <a:pt x="81700" y="1"/>
                    </a:lnTo>
                    <a:cubicBezTo>
                      <a:pt x="86985" y="16"/>
                      <a:pt x="92246" y="786"/>
                      <a:pt x="97316" y="2284"/>
                    </a:cubicBezTo>
                    <a:cubicBezTo>
                      <a:pt x="104791" y="2894"/>
                      <a:pt x="110361" y="9444"/>
                      <a:pt x="109751" y="16921"/>
                    </a:cubicBezTo>
                    <a:cubicBezTo>
                      <a:pt x="109139" y="24390"/>
                      <a:pt x="102585" y="29957"/>
                      <a:pt x="95103" y="29346"/>
                    </a:cubicBezTo>
                    <a:cubicBezTo>
                      <a:pt x="93159" y="29188"/>
                      <a:pt x="91270" y="28609"/>
                      <a:pt x="89572" y="27657"/>
                    </a:cubicBezTo>
                    <a:cubicBezTo>
                      <a:pt x="87017" y="26912"/>
                      <a:pt x="84366" y="26532"/>
                      <a:pt x="81700" y="26516"/>
                    </a:cubicBezTo>
                    <a:lnTo>
                      <a:pt x="53769" y="26516"/>
                    </a:lnTo>
                    <a:cubicBezTo>
                      <a:pt x="39930" y="26389"/>
                      <a:pt x="28298" y="36855"/>
                      <a:pt x="26980" y="50620"/>
                    </a:cubicBezTo>
                    <a:cubicBezTo>
                      <a:pt x="26520" y="57669"/>
                      <a:pt x="20720" y="63188"/>
                      <a:pt x="13650" y="63307"/>
                    </a:cubicBezTo>
                    <a:close/>
                  </a:path>
                </a:pathLst>
              </a:custGeom>
              <a:grpFill/>
              <a:ln w="9303" cap="flat">
                <a:noFill/>
                <a:prstDash val="solid"/>
                <a:miter/>
              </a:ln>
            </p:spPr>
            <p:txBody>
              <a:bodyPr rtlCol="0" anchor="ctr"/>
              <a:lstStyle/>
              <a:p>
                <a:endParaRPr lang="en-AR"/>
              </a:p>
            </p:txBody>
          </p:sp>
        </p:grpSp>
      </p:grpSp>
      <p:grpSp>
        <p:nvGrpSpPr>
          <p:cNvPr id="5" name="Group 4">
            <a:extLst>
              <a:ext uri="{FF2B5EF4-FFF2-40B4-BE49-F238E27FC236}">
                <a16:creationId xmlns:a16="http://schemas.microsoft.com/office/drawing/2014/main" id="{F1FA92E5-CABD-72D4-BEEF-949E0F1BFF27}"/>
              </a:ext>
            </a:extLst>
          </p:cNvPr>
          <p:cNvGrpSpPr/>
          <p:nvPr/>
        </p:nvGrpSpPr>
        <p:grpSpPr>
          <a:xfrm>
            <a:off x="4934384" y="3008564"/>
            <a:ext cx="593908" cy="593908"/>
            <a:chOff x="4934384" y="3024530"/>
            <a:chExt cx="593908" cy="593908"/>
          </a:xfrm>
        </p:grpSpPr>
        <p:sp>
          <p:nvSpPr>
            <p:cNvPr id="26" name="Oval 25">
              <a:extLst>
                <a:ext uri="{FF2B5EF4-FFF2-40B4-BE49-F238E27FC236}">
                  <a16:creationId xmlns:a16="http://schemas.microsoft.com/office/drawing/2014/main" id="{93261A30-3D3B-A0E8-F62D-FBBF0CF7F427}"/>
                </a:ext>
              </a:extLst>
            </p:cNvPr>
            <p:cNvSpPr/>
            <p:nvPr/>
          </p:nvSpPr>
          <p:spPr>
            <a:xfrm>
              <a:off x="4934384" y="3024530"/>
              <a:ext cx="593908" cy="59390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a:extLst>
                <a:ext uri="{FF2B5EF4-FFF2-40B4-BE49-F238E27FC236}">
                  <a16:creationId xmlns:a16="http://schemas.microsoft.com/office/drawing/2014/main" id="{CC787398-F0BE-BAC4-7D4D-AAB4539DBD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8353" y="3146399"/>
              <a:ext cx="352061" cy="352061"/>
            </a:xfrm>
            <a:prstGeom prst="rect">
              <a:avLst/>
            </a:prstGeom>
          </p:spPr>
        </p:pic>
      </p:grpSp>
      <p:grpSp>
        <p:nvGrpSpPr>
          <p:cNvPr id="3" name="Group 2">
            <a:extLst>
              <a:ext uri="{FF2B5EF4-FFF2-40B4-BE49-F238E27FC236}">
                <a16:creationId xmlns:a16="http://schemas.microsoft.com/office/drawing/2014/main" id="{FEE54B1B-3BAF-2961-AAFA-D1E60DD54CED}"/>
              </a:ext>
            </a:extLst>
          </p:cNvPr>
          <p:cNvGrpSpPr/>
          <p:nvPr/>
        </p:nvGrpSpPr>
        <p:grpSpPr>
          <a:xfrm>
            <a:off x="4934384" y="312627"/>
            <a:ext cx="593908" cy="593908"/>
            <a:chOff x="4934384" y="568552"/>
            <a:chExt cx="593908" cy="593908"/>
          </a:xfrm>
        </p:grpSpPr>
        <p:sp>
          <p:nvSpPr>
            <p:cNvPr id="47" name="Oval 46">
              <a:extLst>
                <a:ext uri="{FF2B5EF4-FFF2-40B4-BE49-F238E27FC236}">
                  <a16:creationId xmlns:a16="http://schemas.microsoft.com/office/drawing/2014/main" id="{56ECCF17-9E26-5023-ACED-FBCE9CD6449E}"/>
                </a:ext>
              </a:extLst>
            </p:cNvPr>
            <p:cNvSpPr/>
            <p:nvPr/>
          </p:nvSpPr>
          <p:spPr>
            <a:xfrm>
              <a:off x="4934384" y="568552"/>
              <a:ext cx="593908" cy="59390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BECC0903-67D8-F271-0211-3B958384996E}"/>
                </a:ext>
              </a:extLst>
            </p:cNvPr>
            <p:cNvGrpSpPr/>
            <p:nvPr/>
          </p:nvGrpSpPr>
          <p:grpSpPr>
            <a:xfrm>
              <a:off x="5055440" y="660912"/>
              <a:ext cx="343116" cy="326777"/>
              <a:chOff x="5962650" y="3302000"/>
              <a:chExt cx="266699" cy="253999"/>
            </a:xfrm>
          </p:grpSpPr>
          <p:sp>
            <p:nvSpPr>
              <p:cNvPr id="53" name="Freeform 52">
                <a:extLst>
                  <a:ext uri="{FF2B5EF4-FFF2-40B4-BE49-F238E27FC236}">
                    <a16:creationId xmlns:a16="http://schemas.microsoft.com/office/drawing/2014/main" id="{5F7EE6EA-CB06-63AF-87FD-D9179E1B3390}"/>
                  </a:ext>
                </a:extLst>
              </p:cNvPr>
              <p:cNvSpPr/>
              <p:nvPr/>
            </p:nvSpPr>
            <p:spPr>
              <a:xfrm>
                <a:off x="6016244" y="3449806"/>
                <a:ext cx="159509" cy="105831"/>
              </a:xfrm>
              <a:custGeom>
                <a:avLst/>
                <a:gdLst>
                  <a:gd name="connsiteX0" fmla="*/ 7805 w 159509"/>
                  <a:gd name="connsiteY0" fmla="*/ 0 h 105831"/>
                  <a:gd name="connsiteX1" fmla="*/ 0 w 159509"/>
                  <a:gd name="connsiteY1" fmla="*/ 8201 h 105831"/>
                  <a:gd name="connsiteX2" fmla="*/ 0 w 159509"/>
                  <a:gd name="connsiteY2" fmla="*/ 97630 h 105831"/>
                  <a:gd name="connsiteX3" fmla="*/ 7805 w 159509"/>
                  <a:gd name="connsiteY3" fmla="*/ 105831 h 105831"/>
                  <a:gd name="connsiteX4" fmla="*/ 151704 w 159509"/>
                  <a:gd name="connsiteY4" fmla="*/ 105831 h 105831"/>
                  <a:gd name="connsiteX5" fmla="*/ 159509 w 159509"/>
                  <a:gd name="connsiteY5" fmla="*/ 97630 h 105831"/>
                  <a:gd name="connsiteX6" fmla="*/ 159509 w 159509"/>
                  <a:gd name="connsiteY6" fmla="*/ 8201 h 105831"/>
                  <a:gd name="connsiteX7" fmla="*/ 151704 w 159509"/>
                  <a:gd name="connsiteY7" fmla="*/ 0 h 105831"/>
                  <a:gd name="connsiteX8" fmla="*/ 7805 w 159509"/>
                  <a:gd name="connsiteY8" fmla="*/ 0 h 105831"/>
                  <a:gd name="connsiteX9" fmla="*/ 15610 w 159509"/>
                  <a:gd name="connsiteY9" fmla="*/ 16403 h 105831"/>
                  <a:gd name="connsiteX10" fmla="*/ 143899 w 159509"/>
                  <a:gd name="connsiteY10" fmla="*/ 16403 h 105831"/>
                  <a:gd name="connsiteX11" fmla="*/ 143899 w 159509"/>
                  <a:gd name="connsiteY11" fmla="*/ 89429 h 105831"/>
                  <a:gd name="connsiteX12" fmla="*/ 15610 w 159509"/>
                  <a:gd name="connsiteY12" fmla="*/ 89429 h 105831"/>
                  <a:gd name="connsiteX13" fmla="*/ 15610 w 159509"/>
                  <a:gd name="connsiteY13" fmla="*/ 16403 h 10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509" h="105831">
                    <a:moveTo>
                      <a:pt x="7805" y="0"/>
                    </a:moveTo>
                    <a:cubicBezTo>
                      <a:pt x="3497" y="0"/>
                      <a:pt x="0" y="3674"/>
                      <a:pt x="0" y="8201"/>
                    </a:cubicBezTo>
                    <a:lnTo>
                      <a:pt x="0" y="97630"/>
                    </a:lnTo>
                    <a:cubicBezTo>
                      <a:pt x="0" y="102158"/>
                      <a:pt x="3497" y="105831"/>
                      <a:pt x="7805" y="105831"/>
                    </a:cubicBezTo>
                    <a:lnTo>
                      <a:pt x="151704" y="105831"/>
                    </a:lnTo>
                    <a:cubicBezTo>
                      <a:pt x="156013" y="105831"/>
                      <a:pt x="159509" y="102158"/>
                      <a:pt x="159509" y="97630"/>
                    </a:cubicBezTo>
                    <a:lnTo>
                      <a:pt x="159509" y="8201"/>
                    </a:lnTo>
                    <a:cubicBezTo>
                      <a:pt x="159509" y="3674"/>
                      <a:pt x="156013" y="0"/>
                      <a:pt x="151704" y="0"/>
                    </a:cubicBezTo>
                    <a:lnTo>
                      <a:pt x="7805" y="0"/>
                    </a:lnTo>
                    <a:close/>
                    <a:moveTo>
                      <a:pt x="15610" y="16403"/>
                    </a:moveTo>
                    <a:lnTo>
                      <a:pt x="143899" y="16403"/>
                    </a:lnTo>
                    <a:lnTo>
                      <a:pt x="143899" y="89429"/>
                    </a:lnTo>
                    <a:lnTo>
                      <a:pt x="15610" y="89429"/>
                    </a:lnTo>
                    <a:lnTo>
                      <a:pt x="15610" y="16403"/>
                    </a:lnTo>
                    <a:close/>
                  </a:path>
                </a:pathLst>
              </a:custGeom>
              <a:solidFill>
                <a:srgbClr val="FFFFFF"/>
              </a:solidFill>
              <a:ln w="9197" cap="flat">
                <a:noFill/>
                <a:prstDash val="solid"/>
                <a:miter/>
              </a:ln>
            </p:spPr>
            <p:txBody>
              <a:bodyPr rtlCol="0" anchor="ctr"/>
              <a:lstStyle/>
              <a:p>
                <a:endParaRPr lang="en-AR"/>
              </a:p>
            </p:txBody>
          </p:sp>
          <p:sp>
            <p:nvSpPr>
              <p:cNvPr id="55" name="Freeform 54">
                <a:extLst>
                  <a:ext uri="{FF2B5EF4-FFF2-40B4-BE49-F238E27FC236}">
                    <a16:creationId xmlns:a16="http://schemas.microsoft.com/office/drawing/2014/main" id="{74D47644-9158-E63F-8B5A-3FB0AB4AAB76}"/>
                  </a:ext>
                </a:extLst>
              </p:cNvPr>
              <p:cNvSpPr/>
              <p:nvPr/>
            </p:nvSpPr>
            <p:spPr>
              <a:xfrm>
                <a:off x="6028718" y="3425460"/>
                <a:ext cx="134549" cy="40750"/>
              </a:xfrm>
              <a:custGeom>
                <a:avLst/>
                <a:gdLst>
                  <a:gd name="connsiteX0" fmla="*/ 7805 w 134549"/>
                  <a:gd name="connsiteY0" fmla="*/ 0 h 40750"/>
                  <a:gd name="connsiteX1" fmla="*/ 0 w 134549"/>
                  <a:gd name="connsiteY1" fmla="*/ 8201 h 40750"/>
                  <a:gd name="connsiteX2" fmla="*/ 0 w 134549"/>
                  <a:gd name="connsiteY2" fmla="*/ 32549 h 40750"/>
                  <a:gd name="connsiteX3" fmla="*/ 7805 w 134549"/>
                  <a:gd name="connsiteY3" fmla="*/ 40750 h 40750"/>
                  <a:gd name="connsiteX4" fmla="*/ 126744 w 134549"/>
                  <a:gd name="connsiteY4" fmla="*/ 40750 h 40750"/>
                  <a:gd name="connsiteX5" fmla="*/ 134549 w 134549"/>
                  <a:gd name="connsiteY5" fmla="*/ 32549 h 40750"/>
                  <a:gd name="connsiteX6" fmla="*/ 134549 w 134549"/>
                  <a:gd name="connsiteY6" fmla="*/ 8201 h 40750"/>
                  <a:gd name="connsiteX7" fmla="*/ 126744 w 134549"/>
                  <a:gd name="connsiteY7" fmla="*/ 0 h 40750"/>
                  <a:gd name="connsiteX8" fmla="*/ 7805 w 134549"/>
                  <a:gd name="connsiteY8" fmla="*/ 0 h 40750"/>
                  <a:gd name="connsiteX9" fmla="*/ 15610 w 134549"/>
                  <a:gd name="connsiteY9" fmla="*/ 16403 h 40750"/>
                  <a:gd name="connsiteX10" fmla="*/ 118940 w 134549"/>
                  <a:gd name="connsiteY10" fmla="*/ 16403 h 40750"/>
                  <a:gd name="connsiteX11" fmla="*/ 118940 w 134549"/>
                  <a:gd name="connsiteY11" fmla="*/ 24347 h 40750"/>
                  <a:gd name="connsiteX12" fmla="*/ 15610 w 134549"/>
                  <a:gd name="connsiteY12" fmla="*/ 24347 h 40750"/>
                  <a:gd name="connsiteX13" fmla="*/ 15610 w 134549"/>
                  <a:gd name="connsiteY13" fmla="*/ 16403 h 4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549" h="40750">
                    <a:moveTo>
                      <a:pt x="7805" y="0"/>
                    </a:moveTo>
                    <a:cubicBezTo>
                      <a:pt x="3497" y="0"/>
                      <a:pt x="0" y="3675"/>
                      <a:pt x="0" y="8201"/>
                    </a:cubicBezTo>
                    <a:lnTo>
                      <a:pt x="0" y="32549"/>
                    </a:lnTo>
                    <a:cubicBezTo>
                      <a:pt x="0" y="37076"/>
                      <a:pt x="3497" y="40750"/>
                      <a:pt x="7805" y="40750"/>
                    </a:cubicBezTo>
                    <a:lnTo>
                      <a:pt x="126744" y="40750"/>
                    </a:lnTo>
                    <a:cubicBezTo>
                      <a:pt x="131053" y="40750"/>
                      <a:pt x="134549" y="37076"/>
                      <a:pt x="134549" y="32549"/>
                    </a:cubicBezTo>
                    <a:lnTo>
                      <a:pt x="134549" y="8201"/>
                    </a:lnTo>
                    <a:cubicBezTo>
                      <a:pt x="134549" y="3675"/>
                      <a:pt x="131053" y="0"/>
                      <a:pt x="126744" y="0"/>
                    </a:cubicBezTo>
                    <a:lnTo>
                      <a:pt x="7805" y="0"/>
                    </a:lnTo>
                    <a:close/>
                    <a:moveTo>
                      <a:pt x="15610" y="16403"/>
                    </a:moveTo>
                    <a:lnTo>
                      <a:pt x="118940" y="16403"/>
                    </a:lnTo>
                    <a:lnTo>
                      <a:pt x="118940" y="24347"/>
                    </a:lnTo>
                    <a:lnTo>
                      <a:pt x="15610" y="24347"/>
                    </a:lnTo>
                    <a:lnTo>
                      <a:pt x="15610" y="16403"/>
                    </a:lnTo>
                    <a:close/>
                  </a:path>
                </a:pathLst>
              </a:custGeom>
              <a:solidFill>
                <a:srgbClr val="FFFFFF"/>
              </a:solidFill>
              <a:ln w="9197" cap="flat">
                <a:noFill/>
                <a:prstDash val="solid"/>
                <a:miter/>
              </a:ln>
            </p:spPr>
            <p:txBody>
              <a:bodyPr rtlCol="0" anchor="ctr"/>
              <a:lstStyle/>
              <a:p>
                <a:endParaRPr lang="en-AR"/>
              </a:p>
            </p:txBody>
          </p:sp>
          <p:sp>
            <p:nvSpPr>
              <p:cNvPr id="58" name="Freeform 57">
                <a:extLst>
                  <a:ext uri="{FF2B5EF4-FFF2-40B4-BE49-F238E27FC236}">
                    <a16:creationId xmlns:a16="http://schemas.microsoft.com/office/drawing/2014/main" id="{C6871B4E-2D64-BE02-9AC5-2DB45B88BF5F}"/>
                  </a:ext>
                </a:extLst>
              </p:cNvPr>
              <p:cNvSpPr/>
              <p:nvPr/>
            </p:nvSpPr>
            <p:spPr>
              <a:xfrm>
                <a:off x="6038665" y="3354652"/>
                <a:ext cx="114673" cy="87209"/>
              </a:xfrm>
              <a:custGeom>
                <a:avLst/>
                <a:gdLst>
                  <a:gd name="connsiteX0" fmla="*/ 57334 w 114673"/>
                  <a:gd name="connsiteY0" fmla="*/ 0 h 87209"/>
                  <a:gd name="connsiteX1" fmla="*/ 0 w 114673"/>
                  <a:gd name="connsiteY1" fmla="*/ 60249 h 87209"/>
                  <a:gd name="connsiteX2" fmla="*/ 3866 w 114673"/>
                  <a:gd name="connsiteY2" fmla="*/ 81971 h 87209"/>
                  <a:gd name="connsiteX3" fmla="*/ 11145 w 114673"/>
                  <a:gd name="connsiteY3" fmla="*/ 87209 h 87209"/>
                  <a:gd name="connsiteX4" fmla="*/ 103528 w 114673"/>
                  <a:gd name="connsiteY4" fmla="*/ 87209 h 87209"/>
                  <a:gd name="connsiteX5" fmla="*/ 110807 w 114673"/>
                  <a:gd name="connsiteY5" fmla="*/ 81971 h 87209"/>
                  <a:gd name="connsiteX6" fmla="*/ 114673 w 114673"/>
                  <a:gd name="connsiteY6" fmla="*/ 60253 h 87209"/>
                  <a:gd name="connsiteX7" fmla="*/ 57339 w 114673"/>
                  <a:gd name="connsiteY7" fmla="*/ 0 h 87209"/>
                  <a:gd name="connsiteX8" fmla="*/ 57334 w 114673"/>
                  <a:gd name="connsiteY8" fmla="*/ 0 h 87209"/>
                  <a:gd name="connsiteX9" fmla="*/ 57334 w 114673"/>
                  <a:gd name="connsiteY9" fmla="*/ 16403 h 87209"/>
                  <a:gd name="connsiteX10" fmla="*/ 99059 w 114673"/>
                  <a:gd name="connsiteY10" fmla="*/ 60249 h 87209"/>
                  <a:gd name="connsiteX11" fmla="*/ 97664 w 114673"/>
                  <a:gd name="connsiteY11" fmla="*/ 70807 h 87209"/>
                  <a:gd name="connsiteX12" fmla="*/ 17004 w 114673"/>
                  <a:gd name="connsiteY12" fmla="*/ 70807 h 87209"/>
                  <a:gd name="connsiteX13" fmla="*/ 15610 w 114673"/>
                  <a:gd name="connsiteY13" fmla="*/ 60249 h 87209"/>
                  <a:gd name="connsiteX14" fmla="*/ 57334 w 114673"/>
                  <a:gd name="connsiteY14" fmla="*/ 16403 h 8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673" h="87209">
                    <a:moveTo>
                      <a:pt x="57334" y="0"/>
                    </a:moveTo>
                    <a:cubicBezTo>
                      <a:pt x="25761" y="0"/>
                      <a:pt x="0" y="27070"/>
                      <a:pt x="0" y="60249"/>
                    </a:cubicBezTo>
                    <a:cubicBezTo>
                      <a:pt x="0" y="67679"/>
                      <a:pt x="1311" y="75044"/>
                      <a:pt x="3866" y="81971"/>
                    </a:cubicBezTo>
                    <a:cubicBezTo>
                      <a:pt x="5032" y="85131"/>
                      <a:pt x="7919" y="87209"/>
                      <a:pt x="11145" y="87209"/>
                    </a:cubicBezTo>
                    <a:lnTo>
                      <a:pt x="103528" y="87209"/>
                    </a:lnTo>
                    <a:cubicBezTo>
                      <a:pt x="106749" y="87209"/>
                      <a:pt x="109642" y="85126"/>
                      <a:pt x="110807" y="81971"/>
                    </a:cubicBezTo>
                    <a:cubicBezTo>
                      <a:pt x="113357" y="75044"/>
                      <a:pt x="114668" y="67679"/>
                      <a:pt x="114673" y="60253"/>
                    </a:cubicBezTo>
                    <a:cubicBezTo>
                      <a:pt x="114673" y="27070"/>
                      <a:pt x="88912" y="0"/>
                      <a:pt x="57339" y="0"/>
                    </a:cubicBezTo>
                    <a:lnTo>
                      <a:pt x="57334" y="0"/>
                    </a:lnTo>
                    <a:close/>
                    <a:moveTo>
                      <a:pt x="57334" y="16403"/>
                    </a:moveTo>
                    <a:cubicBezTo>
                      <a:pt x="80472" y="16403"/>
                      <a:pt x="99059" y="35933"/>
                      <a:pt x="99059" y="60249"/>
                    </a:cubicBezTo>
                    <a:cubicBezTo>
                      <a:pt x="99059" y="63829"/>
                      <a:pt x="98486" y="67346"/>
                      <a:pt x="97664" y="70807"/>
                    </a:cubicBezTo>
                    <a:lnTo>
                      <a:pt x="17004" y="70807"/>
                    </a:lnTo>
                    <a:cubicBezTo>
                      <a:pt x="16182" y="67346"/>
                      <a:pt x="15610" y="63829"/>
                      <a:pt x="15610" y="60249"/>
                    </a:cubicBezTo>
                    <a:cubicBezTo>
                      <a:pt x="15610" y="35933"/>
                      <a:pt x="34195" y="16403"/>
                      <a:pt x="57334" y="16403"/>
                    </a:cubicBezTo>
                    <a:close/>
                  </a:path>
                </a:pathLst>
              </a:custGeom>
              <a:solidFill>
                <a:srgbClr val="FFFFFF"/>
              </a:solidFill>
              <a:ln w="9197" cap="flat">
                <a:noFill/>
                <a:prstDash val="solid"/>
                <a:miter/>
              </a:ln>
            </p:spPr>
            <p:txBody>
              <a:bodyPr rtlCol="0" anchor="ctr"/>
              <a:lstStyle/>
              <a:p>
                <a:endParaRPr lang="en-AR"/>
              </a:p>
            </p:txBody>
          </p:sp>
          <p:sp>
            <p:nvSpPr>
              <p:cNvPr id="60" name="Freeform 59">
                <a:extLst>
                  <a:ext uri="{FF2B5EF4-FFF2-40B4-BE49-F238E27FC236}">
                    <a16:creationId xmlns:a16="http://schemas.microsoft.com/office/drawing/2014/main" id="{377BDDAA-0080-B211-FE17-45C0BE0E25DF}"/>
                  </a:ext>
                </a:extLst>
              </p:cNvPr>
              <p:cNvSpPr/>
              <p:nvPr/>
            </p:nvSpPr>
            <p:spPr>
              <a:xfrm>
                <a:off x="6160142" y="3459702"/>
                <a:ext cx="69207" cy="95940"/>
              </a:xfrm>
              <a:custGeom>
                <a:avLst/>
                <a:gdLst>
                  <a:gd name="connsiteX0" fmla="*/ 7805 w 69207"/>
                  <a:gd name="connsiteY0" fmla="*/ 0 h 95940"/>
                  <a:gd name="connsiteX1" fmla="*/ 0 w 69207"/>
                  <a:gd name="connsiteY1" fmla="*/ 8201 h 95940"/>
                  <a:gd name="connsiteX2" fmla="*/ 0 w 69207"/>
                  <a:gd name="connsiteY2" fmla="*/ 87739 h 95940"/>
                  <a:gd name="connsiteX3" fmla="*/ 7805 w 69207"/>
                  <a:gd name="connsiteY3" fmla="*/ 95940 h 95940"/>
                  <a:gd name="connsiteX4" fmla="*/ 61403 w 69207"/>
                  <a:gd name="connsiteY4" fmla="*/ 95940 h 95940"/>
                  <a:gd name="connsiteX5" fmla="*/ 69208 w 69207"/>
                  <a:gd name="connsiteY5" fmla="*/ 87739 h 95940"/>
                  <a:gd name="connsiteX6" fmla="*/ 69208 w 69207"/>
                  <a:gd name="connsiteY6" fmla="*/ 8201 h 95940"/>
                  <a:gd name="connsiteX7" fmla="*/ 61403 w 69207"/>
                  <a:gd name="connsiteY7" fmla="*/ 0 h 95940"/>
                  <a:gd name="connsiteX8" fmla="*/ 7805 w 69207"/>
                  <a:gd name="connsiteY8" fmla="*/ 0 h 95940"/>
                  <a:gd name="connsiteX9" fmla="*/ 15609 w 69207"/>
                  <a:gd name="connsiteY9" fmla="*/ 16403 h 95940"/>
                  <a:gd name="connsiteX10" fmla="*/ 53598 w 69207"/>
                  <a:gd name="connsiteY10" fmla="*/ 16403 h 95940"/>
                  <a:gd name="connsiteX11" fmla="*/ 53598 w 69207"/>
                  <a:gd name="connsiteY11" fmla="*/ 79538 h 95940"/>
                  <a:gd name="connsiteX12" fmla="*/ 15609 w 69207"/>
                  <a:gd name="connsiteY12" fmla="*/ 79538 h 95940"/>
                  <a:gd name="connsiteX13" fmla="*/ 15609 w 69207"/>
                  <a:gd name="connsiteY13" fmla="*/ 16403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207" h="95940">
                    <a:moveTo>
                      <a:pt x="7805" y="0"/>
                    </a:moveTo>
                    <a:cubicBezTo>
                      <a:pt x="3497" y="0"/>
                      <a:pt x="0" y="3674"/>
                      <a:pt x="0" y="8201"/>
                    </a:cubicBezTo>
                    <a:lnTo>
                      <a:pt x="0" y="87739"/>
                    </a:lnTo>
                    <a:cubicBezTo>
                      <a:pt x="0" y="92267"/>
                      <a:pt x="3497" y="95940"/>
                      <a:pt x="7805" y="95940"/>
                    </a:cubicBezTo>
                    <a:lnTo>
                      <a:pt x="61403" y="95940"/>
                    </a:lnTo>
                    <a:cubicBezTo>
                      <a:pt x="65711" y="95940"/>
                      <a:pt x="69208" y="92267"/>
                      <a:pt x="69208" y="87739"/>
                    </a:cubicBezTo>
                    <a:lnTo>
                      <a:pt x="69208" y="8201"/>
                    </a:lnTo>
                    <a:cubicBezTo>
                      <a:pt x="69208" y="3674"/>
                      <a:pt x="65711" y="0"/>
                      <a:pt x="61403" y="0"/>
                    </a:cubicBezTo>
                    <a:lnTo>
                      <a:pt x="7805" y="0"/>
                    </a:lnTo>
                    <a:close/>
                    <a:moveTo>
                      <a:pt x="15609" y="16403"/>
                    </a:moveTo>
                    <a:lnTo>
                      <a:pt x="53598" y="16403"/>
                    </a:lnTo>
                    <a:lnTo>
                      <a:pt x="53598" y="79538"/>
                    </a:lnTo>
                    <a:lnTo>
                      <a:pt x="15609" y="79538"/>
                    </a:lnTo>
                    <a:lnTo>
                      <a:pt x="15609" y="16403"/>
                    </a:lnTo>
                    <a:close/>
                  </a:path>
                </a:pathLst>
              </a:custGeom>
              <a:solidFill>
                <a:srgbClr val="FFFFFF"/>
              </a:solidFill>
              <a:ln w="9197" cap="flat">
                <a:noFill/>
                <a:prstDash val="solid"/>
                <a:miter/>
              </a:ln>
            </p:spPr>
            <p:txBody>
              <a:bodyPr rtlCol="0" anchor="ctr"/>
              <a:lstStyle/>
              <a:p>
                <a:endParaRPr lang="en-AR"/>
              </a:p>
            </p:txBody>
          </p:sp>
          <p:sp>
            <p:nvSpPr>
              <p:cNvPr id="63" name="Freeform 62">
                <a:extLst>
                  <a:ext uri="{FF2B5EF4-FFF2-40B4-BE49-F238E27FC236}">
                    <a16:creationId xmlns:a16="http://schemas.microsoft.com/office/drawing/2014/main" id="{9F7137DD-2D68-0291-E3AF-F5918559C5D9}"/>
                  </a:ext>
                </a:extLst>
              </p:cNvPr>
              <p:cNvSpPr/>
              <p:nvPr/>
            </p:nvSpPr>
            <p:spPr>
              <a:xfrm>
                <a:off x="6147663" y="3436542"/>
                <a:ext cx="71684" cy="39563"/>
              </a:xfrm>
              <a:custGeom>
                <a:avLst/>
                <a:gdLst>
                  <a:gd name="connsiteX0" fmla="*/ 7804 w 71684"/>
                  <a:gd name="connsiteY0" fmla="*/ 0 h 39563"/>
                  <a:gd name="connsiteX1" fmla="*/ 0 w 71684"/>
                  <a:gd name="connsiteY1" fmla="*/ 8201 h 39563"/>
                  <a:gd name="connsiteX2" fmla="*/ 7804 w 71684"/>
                  <a:gd name="connsiteY2" fmla="*/ 16403 h 39563"/>
                  <a:gd name="connsiteX3" fmla="*/ 56074 w 71684"/>
                  <a:gd name="connsiteY3" fmla="*/ 16403 h 39563"/>
                  <a:gd name="connsiteX4" fmla="*/ 56074 w 71684"/>
                  <a:gd name="connsiteY4" fmla="*/ 31362 h 39563"/>
                  <a:gd name="connsiteX5" fmla="*/ 63879 w 71684"/>
                  <a:gd name="connsiteY5" fmla="*/ 39564 h 39563"/>
                  <a:gd name="connsiteX6" fmla="*/ 71684 w 71684"/>
                  <a:gd name="connsiteY6" fmla="*/ 31362 h 39563"/>
                  <a:gd name="connsiteX7" fmla="*/ 71684 w 71684"/>
                  <a:gd name="connsiteY7" fmla="*/ 8201 h 39563"/>
                  <a:gd name="connsiteX8" fmla="*/ 63879 w 71684"/>
                  <a:gd name="connsiteY8" fmla="*/ 0 h 39563"/>
                  <a:gd name="connsiteX9" fmla="*/ 7804 w 71684"/>
                  <a:gd name="connsiteY9" fmla="*/ 0 h 3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684" h="39563">
                    <a:moveTo>
                      <a:pt x="7804" y="0"/>
                    </a:moveTo>
                    <a:cubicBezTo>
                      <a:pt x="3497" y="0"/>
                      <a:pt x="0" y="3674"/>
                      <a:pt x="0" y="8201"/>
                    </a:cubicBezTo>
                    <a:cubicBezTo>
                      <a:pt x="0" y="12728"/>
                      <a:pt x="3497" y="16403"/>
                      <a:pt x="7804" y="16403"/>
                    </a:cubicBezTo>
                    <a:lnTo>
                      <a:pt x="56074" y="16403"/>
                    </a:lnTo>
                    <a:lnTo>
                      <a:pt x="56074" y="31362"/>
                    </a:lnTo>
                    <a:cubicBezTo>
                      <a:pt x="56074" y="35889"/>
                      <a:pt x="59572" y="39564"/>
                      <a:pt x="63879" y="39564"/>
                    </a:cubicBezTo>
                    <a:cubicBezTo>
                      <a:pt x="68188" y="39564"/>
                      <a:pt x="71684" y="35889"/>
                      <a:pt x="71684" y="31362"/>
                    </a:cubicBezTo>
                    <a:lnTo>
                      <a:pt x="71684" y="8201"/>
                    </a:lnTo>
                    <a:cubicBezTo>
                      <a:pt x="71684" y="3674"/>
                      <a:pt x="68188" y="0"/>
                      <a:pt x="63879" y="0"/>
                    </a:cubicBezTo>
                    <a:lnTo>
                      <a:pt x="7804" y="0"/>
                    </a:lnTo>
                    <a:close/>
                  </a:path>
                </a:pathLst>
              </a:custGeom>
              <a:solidFill>
                <a:srgbClr val="FFFFFF"/>
              </a:solidFill>
              <a:ln w="9197" cap="flat">
                <a:noFill/>
                <a:prstDash val="solid"/>
                <a:miter/>
              </a:ln>
            </p:spPr>
            <p:txBody>
              <a:bodyPr rtlCol="0" anchor="ctr"/>
              <a:lstStyle/>
              <a:p>
                <a:endParaRPr lang="en-AR"/>
              </a:p>
            </p:txBody>
          </p:sp>
          <p:sp>
            <p:nvSpPr>
              <p:cNvPr id="64" name="Freeform 63">
                <a:extLst>
                  <a:ext uri="{FF2B5EF4-FFF2-40B4-BE49-F238E27FC236}">
                    <a16:creationId xmlns:a16="http://schemas.microsoft.com/office/drawing/2014/main" id="{8D475E8F-3728-A981-1C03-477865542CB6}"/>
                  </a:ext>
                </a:extLst>
              </p:cNvPr>
              <p:cNvSpPr/>
              <p:nvPr/>
            </p:nvSpPr>
            <p:spPr>
              <a:xfrm>
                <a:off x="5962650" y="3459702"/>
                <a:ext cx="69202" cy="95940"/>
              </a:xfrm>
              <a:custGeom>
                <a:avLst/>
                <a:gdLst>
                  <a:gd name="connsiteX0" fmla="*/ 7805 w 69202"/>
                  <a:gd name="connsiteY0" fmla="*/ 0 h 95940"/>
                  <a:gd name="connsiteX1" fmla="*/ 0 w 69202"/>
                  <a:gd name="connsiteY1" fmla="*/ 8201 h 95940"/>
                  <a:gd name="connsiteX2" fmla="*/ 0 w 69202"/>
                  <a:gd name="connsiteY2" fmla="*/ 87739 h 95940"/>
                  <a:gd name="connsiteX3" fmla="*/ 7805 w 69202"/>
                  <a:gd name="connsiteY3" fmla="*/ 95940 h 95940"/>
                  <a:gd name="connsiteX4" fmla="*/ 61398 w 69202"/>
                  <a:gd name="connsiteY4" fmla="*/ 95940 h 95940"/>
                  <a:gd name="connsiteX5" fmla="*/ 69202 w 69202"/>
                  <a:gd name="connsiteY5" fmla="*/ 87739 h 95940"/>
                  <a:gd name="connsiteX6" fmla="*/ 69202 w 69202"/>
                  <a:gd name="connsiteY6" fmla="*/ 8201 h 95940"/>
                  <a:gd name="connsiteX7" fmla="*/ 61398 w 69202"/>
                  <a:gd name="connsiteY7" fmla="*/ 0 h 95940"/>
                  <a:gd name="connsiteX8" fmla="*/ 7805 w 69202"/>
                  <a:gd name="connsiteY8" fmla="*/ 0 h 95940"/>
                  <a:gd name="connsiteX9" fmla="*/ 15610 w 69202"/>
                  <a:gd name="connsiteY9" fmla="*/ 16403 h 95940"/>
                  <a:gd name="connsiteX10" fmla="*/ 53593 w 69202"/>
                  <a:gd name="connsiteY10" fmla="*/ 16403 h 95940"/>
                  <a:gd name="connsiteX11" fmla="*/ 53593 w 69202"/>
                  <a:gd name="connsiteY11" fmla="*/ 79538 h 95940"/>
                  <a:gd name="connsiteX12" fmla="*/ 15610 w 69202"/>
                  <a:gd name="connsiteY12" fmla="*/ 79538 h 95940"/>
                  <a:gd name="connsiteX13" fmla="*/ 15610 w 69202"/>
                  <a:gd name="connsiteY13" fmla="*/ 16403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202" h="95940">
                    <a:moveTo>
                      <a:pt x="7805" y="0"/>
                    </a:moveTo>
                    <a:cubicBezTo>
                      <a:pt x="3497" y="0"/>
                      <a:pt x="0" y="3674"/>
                      <a:pt x="0" y="8201"/>
                    </a:cubicBezTo>
                    <a:lnTo>
                      <a:pt x="0" y="87739"/>
                    </a:lnTo>
                    <a:cubicBezTo>
                      <a:pt x="0" y="92267"/>
                      <a:pt x="3497" y="95940"/>
                      <a:pt x="7805" y="95940"/>
                    </a:cubicBezTo>
                    <a:lnTo>
                      <a:pt x="61398" y="95940"/>
                    </a:lnTo>
                    <a:cubicBezTo>
                      <a:pt x="65706" y="95940"/>
                      <a:pt x="69202" y="92267"/>
                      <a:pt x="69202" y="87739"/>
                    </a:cubicBezTo>
                    <a:lnTo>
                      <a:pt x="69202" y="8201"/>
                    </a:lnTo>
                    <a:cubicBezTo>
                      <a:pt x="69202" y="3674"/>
                      <a:pt x="65706" y="0"/>
                      <a:pt x="61398" y="0"/>
                    </a:cubicBezTo>
                    <a:lnTo>
                      <a:pt x="7805" y="0"/>
                    </a:lnTo>
                    <a:close/>
                    <a:moveTo>
                      <a:pt x="15610" y="16403"/>
                    </a:moveTo>
                    <a:lnTo>
                      <a:pt x="53593" y="16403"/>
                    </a:lnTo>
                    <a:lnTo>
                      <a:pt x="53593" y="79538"/>
                    </a:lnTo>
                    <a:lnTo>
                      <a:pt x="15610" y="79538"/>
                    </a:lnTo>
                    <a:lnTo>
                      <a:pt x="15610" y="16403"/>
                    </a:lnTo>
                    <a:close/>
                  </a:path>
                </a:pathLst>
              </a:custGeom>
              <a:solidFill>
                <a:srgbClr val="FFFFFF"/>
              </a:solidFill>
              <a:ln w="9197" cap="flat">
                <a:noFill/>
                <a:prstDash val="solid"/>
                <a:miter/>
              </a:ln>
            </p:spPr>
            <p:txBody>
              <a:bodyPr rtlCol="0" anchor="ctr"/>
              <a:lstStyle/>
              <a:p>
                <a:endParaRPr lang="en-AR"/>
              </a:p>
            </p:txBody>
          </p:sp>
          <p:sp>
            <p:nvSpPr>
              <p:cNvPr id="65" name="Freeform 64">
                <a:extLst>
                  <a:ext uri="{FF2B5EF4-FFF2-40B4-BE49-F238E27FC236}">
                    <a16:creationId xmlns:a16="http://schemas.microsoft.com/office/drawing/2014/main" id="{E5F393F6-8FC0-4DAE-FF40-C0E25C4C8BAF}"/>
                  </a:ext>
                </a:extLst>
              </p:cNvPr>
              <p:cNvSpPr/>
              <p:nvPr/>
            </p:nvSpPr>
            <p:spPr>
              <a:xfrm>
                <a:off x="5972650" y="3436542"/>
                <a:ext cx="71684" cy="39563"/>
              </a:xfrm>
              <a:custGeom>
                <a:avLst/>
                <a:gdLst>
                  <a:gd name="connsiteX0" fmla="*/ 7805 w 71684"/>
                  <a:gd name="connsiteY0" fmla="*/ 0 h 39563"/>
                  <a:gd name="connsiteX1" fmla="*/ 0 w 71684"/>
                  <a:gd name="connsiteY1" fmla="*/ 8201 h 39563"/>
                  <a:gd name="connsiteX2" fmla="*/ 0 w 71684"/>
                  <a:gd name="connsiteY2" fmla="*/ 31362 h 39563"/>
                  <a:gd name="connsiteX3" fmla="*/ 7805 w 71684"/>
                  <a:gd name="connsiteY3" fmla="*/ 39564 h 39563"/>
                  <a:gd name="connsiteX4" fmla="*/ 15610 w 71684"/>
                  <a:gd name="connsiteY4" fmla="*/ 31362 h 39563"/>
                  <a:gd name="connsiteX5" fmla="*/ 15610 w 71684"/>
                  <a:gd name="connsiteY5" fmla="*/ 16403 h 39563"/>
                  <a:gd name="connsiteX6" fmla="*/ 63880 w 71684"/>
                  <a:gd name="connsiteY6" fmla="*/ 16403 h 39563"/>
                  <a:gd name="connsiteX7" fmla="*/ 71684 w 71684"/>
                  <a:gd name="connsiteY7" fmla="*/ 8201 h 39563"/>
                  <a:gd name="connsiteX8" fmla="*/ 63880 w 71684"/>
                  <a:gd name="connsiteY8" fmla="*/ 0 h 39563"/>
                  <a:gd name="connsiteX9" fmla="*/ 7805 w 71684"/>
                  <a:gd name="connsiteY9" fmla="*/ 0 h 3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684" h="39563">
                    <a:moveTo>
                      <a:pt x="7805" y="0"/>
                    </a:moveTo>
                    <a:cubicBezTo>
                      <a:pt x="3497" y="0"/>
                      <a:pt x="0" y="3674"/>
                      <a:pt x="0" y="8201"/>
                    </a:cubicBezTo>
                    <a:lnTo>
                      <a:pt x="0" y="31362"/>
                    </a:lnTo>
                    <a:cubicBezTo>
                      <a:pt x="0" y="35889"/>
                      <a:pt x="3497" y="39564"/>
                      <a:pt x="7805" y="39564"/>
                    </a:cubicBezTo>
                    <a:cubicBezTo>
                      <a:pt x="12113" y="39564"/>
                      <a:pt x="15610" y="35889"/>
                      <a:pt x="15610" y="31362"/>
                    </a:cubicBezTo>
                    <a:lnTo>
                      <a:pt x="15610" y="16403"/>
                    </a:lnTo>
                    <a:lnTo>
                      <a:pt x="63880" y="16403"/>
                    </a:lnTo>
                    <a:cubicBezTo>
                      <a:pt x="68188" y="16403"/>
                      <a:pt x="71684" y="12728"/>
                      <a:pt x="71684" y="8201"/>
                    </a:cubicBezTo>
                    <a:cubicBezTo>
                      <a:pt x="71684" y="3674"/>
                      <a:pt x="68188" y="0"/>
                      <a:pt x="63880" y="0"/>
                    </a:cubicBezTo>
                    <a:lnTo>
                      <a:pt x="7805" y="0"/>
                    </a:lnTo>
                    <a:close/>
                  </a:path>
                </a:pathLst>
              </a:custGeom>
              <a:solidFill>
                <a:srgbClr val="FFFFFF"/>
              </a:solidFill>
              <a:ln w="9197" cap="flat">
                <a:noFill/>
                <a:prstDash val="solid"/>
                <a:miter/>
              </a:ln>
            </p:spPr>
            <p:txBody>
              <a:bodyPr rtlCol="0" anchor="ctr"/>
              <a:lstStyle/>
              <a:p>
                <a:endParaRPr lang="en-AR"/>
              </a:p>
            </p:txBody>
          </p:sp>
          <p:sp>
            <p:nvSpPr>
              <p:cNvPr id="66" name="Freeform 65">
                <a:extLst>
                  <a:ext uri="{FF2B5EF4-FFF2-40B4-BE49-F238E27FC236}">
                    <a16:creationId xmlns:a16="http://schemas.microsoft.com/office/drawing/2014/main" id="{C36EE40D-9B4E-DD16-DEE4-87D5B5BA5E3B}"/>
                  </a:ext>
                </a:extLst>
              </p:cNvPr>
              <p:cNvSpPr/>
              <p:nvPr/>
            </p:nvSpPr>
            <p:spPr>
              <a:xfrm>
                <a:off x="6088200" y="3302002"/>
                <a:ext cx="42285" cy="49884"/>
              </a:xfrm>
              <a:custGeom>
                <a:avLst/>
                <a:gdLst>
                  <a:gd name="connsiteX0" fmla="*/ 10032 w 42285"/>
                  <a:gd name="connsiteY0" fmla="*/ 342 h 49884"/>
                  <a:gd name="connsiteX1" fmla="*/ 322 w 42285"/>
                  <a:gd name="connsiteY1" fmla="*/ 5865 h 49884"/>
                  <a:gd name="connsiteX2" fmla="*/ 0 w 42285"/>
                  <a:gd name="connsiteY2" fmla="*/ 8199 h 49884"/>
                  <a:gd name="connsiteX3" fmla="*/ 0 w 42285"/>
                  <a:gd name="connsiteY3" fmla="*/ 33318 h 49884"/>
                  <a:gd name="connsiteX4" fmla="*/ 5572 w 42285"/>
                  <a:gd name="connsiteY4" fmla="*/ 41175 h 49884"/>
                  <a:gd name="connsiteX5" fmla="*/ 32249 w 42285"/>
                  <a:gd name="connsiteY5" fmla="*/ 49540 h 49884"/>
                  <a:gd name="connsiteX6" fmla="*/ 41958 w 42285"/>
                  <a:gd name="connsiteY6" fmla="*/ 44023 h 49884"/>
                  <a:gd name="connsiteX7" fmla="*/ 42286 w 42285"/>
                  <a:gd name="connsiteY7" fmla="*/ 41683 h 49884"/>
                  <a:gd name="connsiteX8" fmla="*/ 42286 w 42285"/>
                  <a:gd name="connsiteY8" fmla="*/ 16565 h 49884"/>
                  <a:gd name="connsiteX9" fmla="*/ 36714 w 42285"/>
                  <a:gd name="connsiteY9" fmla="*/ 8708 h 49884"/>
                  <a:gd name="connsiteX10" fmla="*/ 10032 w 42285"/>
                  <a:gd name="connsiteY10" fmla="*/ 342 h 49884"/>
                  <a:gd name="connsiteX11" fmla="*/ 15604 w 42285"/>
                  <a:gd name="connsiteY11" fmla="*/ 19206 h 49884"/>
                  <a:gd name="connsiteX12" fmla="*/ 26671 w 42285"/>
                  <a:gd name="connsiteY12" fmla="*/ 22678 h 49884"/>
                  <a:gd name="connsiteX13" fmla="*/ 26671 w 42285"/>
                  <a:gd name="connsiteY13" fmla="*/ 30677 h 49884"/>
                  <a:gd name="connsiteX14" fmla="*/ 15604 w 42285"/>
                  <a:gd name="connsiteY14" fmla="*/ 27205 h 49884"/>
                  <a:gd name="connsiteX15" fmla="*/ 15604 w 42285"/>
                  <a:gd name="connsiteY15" fmla="*/ 19206 h 4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285" h="49884">
                    <a:moveTo>
                      <a:pt x="10032" y="342"/>
                    </a:moveTo>
                    <a:cubicBezTo>
                      <a:pt x="5900" y="-948"/>
                      <a:pt x="1555" y="1523"/>
                      <a:pt x="322" y="5865"/>
                    </a:cubicBezTo>
                    <a:cubicBezTo>
                      <a:pt x="109" y="6625"/>
                      <a:pt x="0" y="7412"/>
                      <a:pt x="0" y="8199"/>
                    </a:cubicBezTo>
                    <a:lnTo>
                      <a:pt x="0" y="33318"/>
                    </a:lnTo>
                    <a:cubicBezTo>
                      <a:pt x="0" y="36943"/>
                      <a:pt x="2268" y="40141"/>
                      <a:pt x="5572" y="41175"/>
                    </a:cubicBezTo>
                    <a:lnTo>
                      <a:pt x="32249" y="49540"/>
                    </a:lnTo>
                    <a:cubicBezTo>
                      <a:pt x="36381" y="50836"/>
                      <a:pt x="40731" y="48365"/>
                      <a:pt x="41958" y="44023"/>
                    </a:cubicBezTo>
                    <a:cubicBezTo>
                      <a:pt x="42172" y="43263"/>
                      <a:pt x="42286" y="42476"/>
                      <a:pt x="42286" y="41683"/>
                    </a:cubicBezTo>
                    <a:lnTo>
                      <a:pt x="42286" y="16565"/>
                    </a:lnTo>
                    <a:cubicBezTo>
                      <a:pt x="42286" y="12940"/>
                      <a:pt x="40017" y="9741"/>
                      <a:pt x="36714" y="8708"/>
                    </a:cubicBezTo>
                    <a:lnTo>
                      <a:pt x="10032" y="342"/>
                    </a:lnTo>
                    <a:close/>
                    <a:moveTo>
                      <a:pt x="15604" y="19206"/>
                    </a:moveTo>
                    <a:lnTo>
                      <a:pt x="26671" y="22678"/>
                    </a:lnTo>
                    <a:lnTo>
                      <a:pt x="26671" y="30677"/>
                    </a:lnTo>
                    <a:lnTo>
                      <a:pt x="15604" y="27205"/>
                    </a:lnTo>
                    <a:lnTo>
                      <a:pt x="15604" y="19206"/>
                    </a:lnTo>
                    <a:close/>
                  </a:path>
                </a:pathLst>
              </a:custGeom>
              <a:solidFill>
                <a:srgbClr val="FFFFFF">
                  <a:alpha val="97000"/>
                </a:srgbClr>
              </a:solidFill>
              <a:ln w="9197" cap="flat">
                <a:noFill/>
                <a:prstDash val="solid"/>
                <a:miter/>
              </a:ln>
            </p:spPr>
            <p:txBody>
              <a:bodyPr rtlCol="0" anchor="ctr"/>
              <a:lstStyle/>
              <a:p>
                <a:endParaRPr lang="en-AR"/>
              </a:p>
            </p:txBody>
          </p:sp>
          <p:sp>
            <p:nvSpPr>
              <p:cNvPr id="67" name="Freeform 66">
                <a:extLst>
                  <a:ext uri="{FF2B5EF4-FFF2-40B4-BE49-F238E27FC236}">
                    <a16:creationId xmlns:a16="http://schemas.microsoft.com/office/drawing/2014/main" id="{EFABAB96-9F34-2210-BFBE-7EDE8DA1F1E5}"/>
                  </a:ext>
                </a:extLst>
              </p:cNvPr>
              <p:cNvSpPr/>
              <p:nvPr/>
            </p:nvSpPr>
            <p:spPr>
              <a:xfrm>
                <a:off x="6041952" y="3481689"/>
                <a:ext cx="15609" cy="74310"/>
              </a:xfrm>
              <a:custGeom>
                <a:avLst/>
                <a:gdLst>
                  <a:gd name="connsiteX0" fmla="*/ 7805 w 15609"/>
                  <a:gd name="connsiteY0" fmla="*/ 0 h 74310"/>
                  <a:gd name="connsiteX1" fmla="*/ 0 w 15609"/>
                  <a:gd name="connsiteY1" fmla="*/ 8201 h 74310"/>
                  <a:gd name="connsiteX2" fmla="*/ 0 w 15609"/>
                  <a:gd name="connsiteY2" fmla="*/ 66110 h 74310"/>
                  <a:gd name="connsiteX3" fmla="*/ 7805 w 15609"/>
                  <a:gd name="connsiteY3" fmla="*/ 74311 h 74310"/>
                  <a:gd name="connsiteX4" fmla="*/ 15610 w 15609"/>
                  <a:gd name="connsiteY4" fmla="*/ 66110 h 74310"/>
                  <a:gd name="connsiteX5" fmla="*/ 15610 w 15609"/>
                  <a:gd name="connsiteY5" fmla="*/ 8201 h 74310"/>
                  <a:gd name="connsiteX6" fmla="*/ 7805 w 15609"/>
                  <a:gd name="connsiteY6" fmla="*/ 0 h 7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9" h="74310">
                    <a:moveTo>
                      <a:pt x="7805" y="0"/>
                    </a:moveTo>
                    <a:cubicBezTo>
                      <a:pt x="3497" y="0"/>
                      <a:pt x="0" y="3675"/>
                      <a:pt x="0" y="8201"/>
                    </a:cubicBezTo>
                    <a:lnTo>
                      <a:pt x="0" y="66110"/>
                    </a:lnTo>
                    <a:cubicBezTo>
                      <a:pt x="0" y="70637"/>
                      <a:pt x="3497" y="74311"/>
                      <a:pt x="7805" y="74311"/>
                    </a:cubicBezTo>
                    <a:cubicBezTo>
                      <a:pt x="12113" y="74311"/>
                      <a:pt x="15610" y="70637"/>
                      <a:pt x="15610" y="66110"/>
                    </a:cubicBezTo>
                    <a:lnTo>
                      <a:pt x="15610" y="8201"/>
                    </a:lnTo>
                    <a:cubicBezTo>
                      <a:pt x="15610" y="3675"/>
                      <a:pt x="12113" y="0"/>
                      <a:pt x="7805" y="0"/>
                    </a:cubicBezTo>
                    <a:close/>
                  </a:path>
                </a:pathLst>
              </a:custGeom>
              <a:solidFill>
                <a:srgbClr val="FFFFFF"/>
              </a:solidFill>
              <a:ln w="9197" cap="flat">
                <a:noFill/>
                <a:prstDash val="solid"/>
                <a:miter/>
              </a:ln>
            </p:spPr>
            <p:txBody>
              <a:bodyPr rtlCol="0" anchor="ctr"/>
              <a:lstStyle/>
              <a:p>
                <a:endParaRPr lang="en-AR"/>
              </a:p>
            </p:txBody>
          </p:sp>
          <p:sp>
            <p:nvSpPr>
              <p:cNvPr id="68" name="Freeform 67">
                <a:extLst>
                  <a:ext uri="{FF2B5EF4-FFF2-40B4-BE49-F238E27FC236}">
                    <a16:creationId xmlns:a16="http://schemas.microsoft.com/office/drawing/2014/main" id="{AD78D832-CCC8-1593-6FCB-AD52B19571BB}"/>
                  </a:ext>
                </a:extLst>
              </p:cNvPr>
              <p:cNvSpPr/>
              <p:nvPr/>
            </p:nvSpPr>
            <p:spPr>
              <a:xfrm>
                <a:off x="6065073" y="3481689"/>
                <a:ext cx="15609" cy="74310"/>
              </a:xfrm>
              <a:custGeom>
                <a:avLst/>
                <a:gdLst>
                  <a:gd name="connsiteX0" fmla="*/ 7805 w 15609"/>
                  <a:gd name="connsiteY0" fmla="*/ 0 h 74310"/>
                  <a:gd name="connsiteX1" fmla="*/ 0 w 15609"/>
                  <a:gd name="connsiteY1" fmla="*/ 8201 h 74310"/>
                  <a:gd name="connsiteX2" fmla="*/ 0 w 15609"/>
                  <a:gd name="connsiteY2" fmla="*/ 66110 h 74310"/>
                  <a:gd name="connsiteX3" fmla="*/ 7805 w 15609"/>
                  <a:gd name="connsiteY3" fmla="*/ 74311 h 74310"/>
                  <a:gd name="connsiteX4" fmla="*/ 15609 w 15609"/>
                  <a:gd name="connsiteY4" fmla="*/ 66110 h 74310"/>
                  <a:gd name="connsiteX5" fmla="*/ 15609 w 15609"/>
                  <a:gd name="connsiteY5" fmla="*/ 8201 h 74310"/>
                  <a:gd name="connsiteX6" fmla="*/ 7805 w 15609"/>
                  <a:gd name="connsiteY6" fmla="*/ 0 h 7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9" h="74310">
                    <a:moveTo>
                      <a:pt x="7805" y="0"/>
                    </a:moveTo>
                    <a:cubicBezTo>
                      <a:pt x="3497" y="0"/>
                      <a:pt x="0" y="3675"/>
                      <a:pt x="0" y="8201"/>
                    </a:cubicBezTo>
                    <a:lnTo>
                      <a:pt x="0" y="66110"/>
                    </a:lnTo>
                    <a:cubicBezTo>
                      <a:pt x="0" y="70637"/>
                      <a:pt x="3497" y="74311"/>
                      <a:pt x="7805" y="74311"/>
                    </a:cubicBezTo>
                    <a:cubicBezTo>
                      <a:pt x="12113" y="74311"/>
                      <a:pt x="15609" y="70637"/>
                      <a:pt x="15609" y="66110"/>
                    </a:cubicBezTo>
                    <a:lnTo>
                      <a:pt x="15609" y="8201"/>
                    </a:lnTo>
                    <a:cubicBezTo>
                      <a:pt x="15609" y="3675"/>
                      <a:pt x="12113" y="0"/>
                      <a:pt x="7805" y="0"/>
                    </a:cubicBezTo>
                    <a:close/>
                  </a:path>
                </a:pathLst>
              </a:custGeom>
              <a:solidFill>
                <a:srgbClr val="FFFFFF"/>
              </a:solidFill>
              <a:ln w="9197" cap="flat">
                <a:noFill/>
                <a:prstDash val="solid"/>
                <a:miter/>
              </a:ln>
            </p:spPr>
            <p:txBody>
              <a:bodyPr rtlCol="0" anchor="ctr"/>
              <a:lstStyle/>
              <a:p>
                <a:endParaRPr lang="en-AR"/>
              </a:p>
            </p:txBody>
          </p:sp>
          <p:sp>
            <p:nvSpPr>
              <p:cNvPr id="69" name="Freeform 68">
                <a:extLst>
                  <a:ext uri="{FF2B5EF4-FFF2-40B4-BE49-F238E27FC236}">
                    <a16:creationId xmlns:a16="http://schemas.microsoft.com/office/drawing/2014/main" id="{727387C4-4310-86B0-AD4D-1AD1FCABF2CD}"/>
                  </a:ext>
                </a:extLst>
              </p:cNvPr>
              <p:cNvSpPr/>
              <p:nvPr/>
            </p:nvSpPr>
            <p:spPr>
              <a:xfrm>
                <a:off x="6088191" y="3481689"/>
                <a:ext cx="15609" cy="74310"/>
              </a:xfrm>
              <a:custGeom>
                <a:avLst/>
                <a:gdLst>
                  <a:gd name="connsiteX0" fmla="*/ 7804 w 15609"/>
                  <a:gd name="connsiteY0" fmla="*/ 0 h 74310"/>
                  <a:gd name="connsiteX1" fmla="*/ 0 w 15609"/>
                  <a:gd name="connsiteY1" fmla="*/ 8201 h 74310"/>
                  <a:gd name="connsiteX2" fmla="*/ 0 w 15609"/>
                  <a:gd name="connsiteY2" fmla="*/ 66110 h 74310"/>
                  <a:gd name="connsiteX3" fmla="*/ 7804 w 15609"/>
                  <a:gd name="connsiteY3" fmla="*/ 74311 h 74310"/>
                  <a:gd name="connsiteX4" fmla="*/ 15609 w 15609"/>
                  <a:gd name="connsiteY4" fmla="*/ 66110 h 74310"/>
                  <a:gd name="connsiteX5" fmla="*/ 15609 w 15609"/>
                  <a:gd name="connsiteY5" fmla="*/ 8201 h 74310"/>
                  <a:gd name="connsiteX6" fmla="*/ 7804 w 15609"/>
                  <a:gd name="connsiteY6" fmla="*/ 0 h 7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9" h="74310">
                    <a:moveTo>
                      <a:pt x="7804" y="0"/>
                    </a:moveTo>
                    <a:cubicBezTo>
                      <a:pt x="3497" y="0"/>
                      <a:pt x="0" y="3675"/>
                      <a:pt x="0" y="8201"/>
                    </a:cubicBezTo>
                    <a:lnTo>
                      <a:pt x="0" y="66110"/>
                    </a:lnTo>
                    <a:cubicBezTo>
                      <a:pt x="0" y="70637"/>
                      <a:pt x="3497" y="74311"/>
                      <a:pt x="7804" y="74311"/>
                    </a:cubicBezTo>
                    <a:cubicBezTo>
                      <a:pt x="12113" y="74311"/>
                      <a:pt x="15609" y="70637"/>
                      <a:pt x="15609" y="66110"/>
                    </a:cubicBezTo>
                    <a:lnTo>
                      <a:pt x="15609" y="8201"/>
                    </a:lnTo>
                    <a:cubicBezTo>
                      <a:pt x="15609" y="3675"/>
                      <a:pt x="12113" y="0"/>
                      <a:pt x="7804" y="0"/>
                    </a:cubicBezTo>
                    <a:close/>
                  </a:path>
                </a:pathLst>
              </a:custGeom>
              <a:solidFill>
                <a:srgbClr val="FFFFFF"/>
              </a:solidFill>
              <a:ln w="9197" cap="flat">
                <a:noFill/>
                <a:prstDash val="solid"/>
                <a:miter/>
              </a:ln>
            </p:spPr>
            <p:txBody>
              <a:bodyPr rtlCol="0" anchor="ctr"/>
              <a:lstStyle/>
              <a:p>
                <a:endParaRPr lang="en-AR"/>
              </a:p>
            </p:txBody>
          </p:sp>
          <p:sp>
            <p:nvSpPr>
              <p:cNvPr id="70" name="Freeform 69">
                <a:extLst>
                  <a:ext uri="{FF2B5EF4-FFF2-40B4-BE49-F238E27FC236}">
                    <a16:creationId xmlns:a16="http://schemas.microsoft.com/office/drawing/2014/main" id="{7A2774F5-6399-5EF4-E97B-36F8140DA913}"/>
                  </a:ext>
                </a:extLst>
              </p:cNvPr>
              <p:cNvSpPr/>
              <p:nvPr/>
            </p:nvSpPr>
            <p:spPr>
              <a:xfrm>
                <a:off x="6111316" y="3481689"/>
                <a:ext cx="15610" cy="74310"/>
              </a:xfrm>
              <a:custGeom>
                <a:avLst/>
                <a:gdLst>
                  <a:gd name="connsiteX0" fmla="*/ 7805 w 15610"/>
                  <a:gd name="connsiteY0" fmla="*/ 0 h 74310"/>
                  <a:gd name="connsiteX1" fmla="*/ 0 w 15610"/>
                  <a:gd name="connsiteY1" fmla="*/ 8201 h 74310"/>
                  <a:gd name="connsiteX2" fmla="*/ 0 w 15610"/>
                  <a:gd name="connsiteY2" fmla="*/ 66110 h 74310"/>
                  <a:gd name="connsiteX3" fmla="*/ 7805 w 15610"/>
                  <a:gd name="connsiteY3" fmla="*/ 74311 h 74310"/>
                  <a:gd name="connsiteX4" fmla="*/ 15610 w 15610"/>
                  <a:gd name="connsiteY4" fmla="*/ 66110 h 74310"/>
                  <a:gd name="connsiteX5" fmla="*/ 15610 w 15610"/>
                  <a:gd name="connsiteY5" fmla="*/ 8201 h 74310"/>
                  <a:gd name="connsiteX6" fmla="*/ 7805 w 15610"/>
                  <a:gd name="connsiteY6" fmla="*/ 0 h 7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0" h="74310">
                    <a:moveTo>
                      <a:pt x="7805" y="0"/>
                    </a:moveTo>
                    <a:cubicBezTo>
                      <a:pt x="3497" y="0"/>
                      <a:pt x="0" y="3675"/>
                      <a:pt x="0" y="8201"/>
                    </a:cubicBezTo>
                    <a:lnTo>
                      <a:pt x="0" y="66110"/>
                    </a:lnTo>
                    <a:cubicBezTo>
                      <a:pt x="0" y="70637"/>
                      <a:pt x="3497" y="74311"/>
                      <a:pt x="7805" y="74311"/>
                    </a:cubicBezTo>
                    <a:cubicBezTo>
                      <a:pt x="12114" y="74311"/>
                      <a:pt x="15610" y="70637"/>
                      <a:pt x="15610" y="66110"/>
                    </a:cubicBezTo>
                    <a:lnTo>
                      <a:pt x="15610" y="8201"/>
                    </a:lnTo>
                    <a:cubicBezTo>
                      <a:pt x="15610" y="3675"/>
                      <a:pt x="12114" y="0"/>
                      <a:pt x="7805" y="0"/>
                    </a:cubicBezTo>
                    <a:close/>
                  </a:path>
                </a:pathLst>
              </a:custGeom>
              <a:solidFill>
                <a:srgbClr val="FFFFFF"/>
              </a:solidFill>
              <a:ln w="9197" cap="flat">
                <a:noFill/>
                <a:prstDash val="solid"/>
                <a:miter/>
              </a:ln>
            </p:spPr>
            <p:txBody>
              <a:bodyPr rtlCol="0" anchor="ctr"/>
              <a:lstStyle/>
              <a:p>
                <a:endParaRPr lang="en-AR"/>
              </a:p>
            </p:txBody>
          </p:sp>
          <p:sp>
            <p:nvSpPr>
              <p:cNvPr id="71" name="Freeform 70">
                <a:extLst>
                  <a:ext uri="{FF2B5EF4-FFF2-40B4-BE49-F238E27FC236}">
                    <a16:creationId xmlns:a16="http://schemas.microsoft.com/office/drawing/2014/main" id="{AD6F1DDC-6037-2BC6-726B-64D92BCDD366}"/>
                  </a:ext>
                </a:extLst>
              </p:cNvPr>
              <p:cNvSpPr/>
              <p:nvPr/>
            </p:nvSpPr>
            <p:spPr>
              <a:xfrm>
                <a:off x="6134438" y="3481689"/>
                <a:ext cx="15609" cy="74310"/>
              </a:xfrm>
              <a:custGeom>
                <a:avLst/>
                <a:gdLst>
                  <a:gd name="connsiteX0" fmla="*/ 7805 w 15609"/>
                  <a:gd name="connsiteY0" fmla="*/ 0 h 74310"/>
                  <a:gd name="connsiteX1" fmla="*/ 0 w 15609"/>
                  <a:gd name="connsiteY1" fmla="*/ 8201 h 74310"/>
                  <a:gd name="connsiteX2" fmla="*/ 0 w 15609"/>
                  <a:gd name="connsiteY2" fmla="*/ 66110 h 74310"/>
                  <a:gd name="connsiteX3" fmla="*/ 7805 w 15609"/>
                  <a:gd name="connsiteY3" fmla="*/ 74311 h 74310"/>
                  <a:gd name="connsiteX4" fmla="*/ 15609 w 15609"/>
                  <a:gd name="connsiteY4" fmla="*/ 66110 h 74310"/>
                  <a:gd name="connsiteX5" fmla="*/ 15609 w 15609"/>
                  <a:gd name="connsiteY5" fmla="*/ 8201 h 74310"/>
                  <a:gd name="connsiteX6" fmla="*/ 7805 w 15609"/>
                  <a:gd name="connsiteY6" fmla="*/ 0 h 7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9" h="74310">
                    <a:moveTo>
                      <a:pt x="7805" y="0"/>
                    </a:moveTo>
                    <a:cubicBezTo>
                      <a:pt x="3497" y="0"/>
                      <a:pt x="0" y="3675"/>
                      <a:pt x="0" y="8201"/>
                    </a:cubicBezTo>
                    <a:lnTo>
                      <a:pt x="0" y="66110"/>
                    </a:lnTo>
                    <a:cubicBezTo>
                      <a:pt x="0" y="70637"/>
                      <a:pt x="3497" y="74311"/>
                      <a:pt x="7805" y="74311"/>
                    </a:cubicBezTo>
                    <a:cubicBezTo>
                      <a:pt x="12113" y="74311"/>
                      <a:pt x="15609" y="70637"/>
                      <a:pt x="15609" y="66110"/>
                    </a:cubicBezTo>
                    <a:lnTo>
                      <a:pt x="15609" y="8201"/>
                    </a:lnTo>
                    <a:cubicBezTo>
                      <a:pt x="15609" y="3675"/>
                      <a:pt x="12113" y="0"/>
                      <a:pt x="7805" y="0"/>
                    </a:cubicBezTo>
                    <a:close/>
                  </a:path>
                </a:pathLst>
              </a:custGeom>
              <a:solidFill>
                <a:srgbClr val="FFFFFF"/>
              </a:solidFill>
              <a:ln w="9197" cap="flat">
                <a:noFill/>
                <a:prstDash val="solid"/>
                <a:miter/>
              </a:ln>
            </p:spPr>
            <p:txBody>
              <a:bodyPr rtlCol="0" anchor="ctr"/>
              <a:lstStyle/>
              <a:p>
                <a:endParaRPr lang="en-AR"/>
              </a:p>
            </p:txBody>
          </p:sp>
          <p:sp>
            <p:nvSpPr>
              <p:cNvPr id="72" name="Freeform 71">
                <a:extLst>
                  <a:ext uri="{FF2B5EF4-FFF2-40B4-BE49-F238E27FC236}">
                    <a16:creationId xmlns:a16="http://schemas.microsoft.com/office/drawing/2014/main" id="{2BBC3B1E-B0A1-E145-BEC8-6D73885FEC39}"/>
                  </a:ext>
                </a:extLst>
              </p:cNvPr>
              <p:cNvSpPr/>
              <p:nvPr/>
            </p:nvSpPr>
            <p:spPr>
              <a:xfrm>
                <a:off x="6186160" y="3492624"/>
                <a:ext cx="15609" cy="63375"/>
              </a:xfrm>
              <a:custGeom>
                <a:avLst/>
                <a:gdLst>
                  <a:gd name="connsiteX0" fmla="*/ 7805 w 15609"/>
                  <a:gd name="connsiteY0" fmla="*/ 0 h 63375"/>
                  <a:gd name="connsiteX1" fmla="*/ 0 w 15609"/>
                  <a:gd name="connsiteY1" fmla="*/ 8201 h 63375"/>
                  <a:gd name="connsiteX2" fmla="*/ 0 w 15609"/>
                  <a:gd name="connsiteY2" fmla="*/ 55173 h 63375"/>
                  <a:gd name="connsiteX3" fmla="*/ 7805 w 15609"/>
                  <a:gd name="connsiteY3" fmla="*/ 63376 h 63375"/>
                  <a:gd name="connsiteX4" fmla="*/ 15609 w 15609"/>
                  <a:gd name="connsiteY4" fmla="*/ 55173 h 63375"/>
                  <a:gd name="connsiteX5" fmla="*/ 15609 w 15609"/>
                  <a:gd name="connsiteY5" fmla="*/ 8201 h 63375"/>
                  <a:gd name="connsiteX6" fmla="*/ 7805 w 15609"/>
                  <a:gd name="connsiteY6" fmla="*/ 0 h 6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9" h="63375">
                    <a:moveTo>
                      <a:pt x="7805" y="0"/>
                    </a:moveTo>
                    <a:cubicBezTo>
                      <a:pt x="3497" y="0"/>
                      <a:pt x="0" y="3675"/>
                      <a:pt x="0" y="8201"/>
                    </a:cubicBezTo>
                    <a:lnTo>
                      <a:pt x="0" y="55173"/>
                    </a:lnTo>
                    <a:cubicBezTo>
                      <a:pt x="0" y="59701"/>
                      <a:pt x="3497" y="63376"/>
                      <a:pt x="7805" y="63376"/>
                    </a:cubicBezTo>
                    <a:cubicBezTo>
                      <a:pt x="12113" y="63376"/>
                      <a:pt x="15609" y="59701"/>
                      <a:pt x="15609" y="55173"/>
                    </a:cubicBezTo>
                    <a:lnTo>
                      <a:pt x="15609" y="8201"/>
                    </a:lnTo>
                    <a:cubicBezTo>
                      <a:pt x="15609" y="3675"/>
                      <a:pt x="12113" y="0"/>
                      <a:pt x="7805" y="0"/>
                    </a:cubicBezTo>
                    <a:close/>
                  </a:path>
                </a:pathLst>
              </a:custGeom>
              <a:solidFill>
                <a:srgbClr val="FFFFFF"/>
              </a:solidFill>
              <a:ln w="9197" cap="flat">
                <a:noFill/>
                <a:prstDash val="solid"/>
                <a:miter/>
              </a:ln>
            </p:spPr>
            <p:txBody>
              <a:bodyPr rtlCol="0" anchor="ctr"/>
              <a:lstStyle/>
              <a:p>
                <a:endParaRPr lang="en-AR"/>
              </a:p>
            </p:txBody>
          </p:sp>
          <p:sp>
            <p:nvSpPr>
              <p:cNvPr id="73" name="Freeform 72">
                <a:extLst>
                  <a:ext uri="{FF2B5EF4-FFF2-40B4-BE49-F238E27FC236}">
                    <a16:creationId xmlns:a16="http://schemas.microsoft.com/office/drawing/2014/main" id="{4B4173EF-42D4-539E-52DE-C2ABF9C91932}"/>
                  </a:ext>
                </a:extLst>
              </p:cNvPr>
              <p:cNvSpPr/>
              <p:nvPr/>
            </p:nvSpPr>
            <p:spPr>
              <a:xfrm>
                <a:off x="5990226" y="3492624"/>
                <a:ext cx="15609" cy="63375"/>
              </a:xfrm>
              <a:custGeom>
                <a:avLst/>
                <a:gdLst>
                  <a:gd name="connsiteX0" fmla="*/ 7805 w 15609"/>
                  <a:gd name="connsiteY0" fmla="*/ 0 h 63375"/>
                  <a:gd name="connsiteX1" fmla="*/ 0 w 15609"/>
                  <a:gd name="connsiteY1" fmla="*/ 8201 h 63375"/>
                  <a:gd name="connsiteX2" fmla="*/ 0 w 15609"/>
                  <a:gd name="connsiteY2" fmla="*/ 55173 h 63375"/>
                  <a:gd name="connsiteX3" fmla="*/ 7805 w 15609"/>
                  <a:gd name="connsiteY3" fmla="*/ 63376 h 63375"/>
                  <a:gd name="connsiteX4" fmla="*/ 15609 w 15609"/>
                  <a:gd name="connsiteY4" fmla="*/ 55173 h 63375"/>
                  <a:gd name="connsiteX5" fmla="*/ 15609 w 15609"/>
                  <a:gd name="connsiteY5" fmla="*/ 8201 h 63375"/>
                  <a:gd name="connsiteX6" fmla="*/ 7805 w 15609"/>
                  <a:gd name="connsiteY6" fmla="*/ 0 h 6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9" h="63375">
                    <a:moveTo>
                      <a:pt x="7805" y="0"/>
                    </a:moveTo>
                    <a:cubicBezTo>
                      <a:pt x="3497" y="0"/>
                      <a:pt x="0" y="3675"/>
                      <a:pt x="0" y="8201"/>
                    </a:cubicBezTo>
                    <a:lnTo>
                      <a:pt x="0" y="55173"/>
                    </a:lnTo>
                    <a:cubicBezTo>
                      <a:pt x="0" y="59701"/>
                      <a:pt x="3497" y="63376"/>
                      <a:pt x="7805" y="63376"/>
                    </a:cubicBezTo>
                    <a:cubicBezTo>
                      <a:pt x="12113" y="63376"/>
                      <a:pt x="15609" y="59701"/>
                      <a:pt x="15609" y="55173"/>
                    </a:cubicBezTo>
                    <a:lnTo>
                      <a:pt x="15609" y="8201"/>
                    </a:lnTo>
                    <a:cubicBezTo>
                      <a:pt x="15609" y="3675"/>
                      <a:pt x="12113" y="0"/>
                      <a:pt x="7805" y="0"/>
                    </a:cubicBezTo>
                    <a:close/>
                  </a:path>
                </a:pathLst>
              </a:custGeom>
              <a:solidFill>
                <a:srgbClr val="FFFFFF"/>
              </a:solidFill>
              <a:ln w="9197" cap="flat">
                <a:noFill/>
                <a:prstDash val="solid"/>
                <a:miter/>
              </a:ln>
            </p:spPr>
            <p:txBody>
              <a:bodyPr rtlCol="0" anchor="ctr"/>
              <a:lstStyle/>
              <a:p>
                <a:endParaRPr lang="en-AR"/>
              </a:p>
            </p:txBody>
          </p:sp>
          <p:sp>
            <p:nvSpPr>
              <p:cNvPr id="74" name="Freeform 73">
                <a:extLst>
                  <a:ext uri="{FF2B5EF4-FFF2-40B4-BE49-F238E27FC236}">
                    <a16:creationId xmlns:a16="http://schemas.microsoft.com/office/drawing/2014/main" id="{65742306-00C4-77DF-A2D1-1FC425827A56}"/>
                  </a:ext>
                </a:extLst>
              </p:cNvPr>
              <p:cNvSpPr/>
              <p:nvPr/>
            </p:nvSpPr>
            <p:spPr>
              <a:xfrm>
                <a:off x="6088191" y="3302000"/>
                <a:ext cx="15609" cy="69056"/>
              </a:xfrm>
              <a:custGeom>
                <a:avLst/>
                <a:gdLst>
                  <a:gd name="connsiteX0" fmla="*/ 7804 w 15609"/>
                  <a:gd name="connsiteY0" fmla="*/ 0 h 69056"/>
                  <a:gd name="connsiteX1" fmla="*/ 0 w 15609"/>
                  <a:gd name="connsiteY1" fmla="*/ 8201 h 69056"/>
                  <a:gd name="connsiteX2" fmla="*/ 0 w 15609"/>
                  <a:gd name="connsiteY2" fmla="*/ 60855 h 69056"/>
                  <a:gd name="connsiteX3" fmla="*/ 7804 w 15609"/>
                  <a:gd name="connsiteY3" fmla="*/ 69056 h 69056"/>
                  <a:gd name="connsiteX4" fmla="*/ 15609 w 15609"/>
                  <a:gd name="connsiteY4" fmla="*/ 60855 h 69056"/>
                  <a:gd name="connsiteX5" fmla="*/ 15609 w 15609"/>
                  <a:gd name="connsiteY5" fmla="*/ 8201 h 69056"/>
                  <a:gd name="connsiteX6" fmla="*/ 7804 w 15609"/>
                  <a:gd name="connsiteY6" fmla="*/ 0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9" h="69056">
                    <a:moveTo>
                      <a:pt x="7804" y="0"/>
                    </a:moveTo>
                    <a:cubicBezTo>
                      <a:pt x="3497" y="0"/>
                      <a:pt x="0" y="3674"/>
                      <a:pt x="0" y="8201"/>
                    </a:cubicBezTo>
                    <a:lnTo>
                      <a:pt x="0" y="60855"/>
                    </a:lnTo>
                    <a:cubicBezTo>
                      <a:pt x="0" y="65382"/>
                      <a:pt x="3497" y="69056"/>
                      <a:pt x="7804" y="69056"/>
                    </a:cubicBezTo>
                    <a:cubicBezTo>
                      <a:pt x="12113" y="69056"/>
                      <a:pt x="15609" y="65382"/>
                      <a:pt x="15609" y="60855"/>
                    </a:cubicBezTo>
                    <a:lnTo>
                      <a:pt x="15609" y="8201"/>
                    </a:lnTo>
                    <a:cubicBezTo>
                      <a:pt x="15609" y="3674"/>
                      <a:pt x="12113" y="0"/>
                      <a:pt x="7804" y="0"/>
                    </a:cubicBezTo>
                    <a:close/>
                  </a:path>
                </a:pathLst>
              </a:custGeom>
              <a:solidFill>
                <a:srgbClr val="FFFFFF"/>
              </a:solidFill>
              <a:ln w="9197" cap="flat">
                <a:noFill/>
                <a:prstDash val="solid"/>
                <a:miter/>
              </a:ln>
            </p:spPr>
            <p:txBody>
              <a:bodyPr rtlCol="0" anchor="ctr"/>
              <a:lstStyle/>
              <a:p>
                <a:endParaRPr lang="en-AR"/>
              </a:p>
            </p:txBody>
          </p:sp>
        </p:grpSp>
      </p:grpSp>
      <p:grpSp>
        <p:nvGrpSpPr>
          <p:cNvPr id="6" name="Group 5">
            <a:extLst>
              <a:ext uri="{FF2B5EF4-FFF2-40B4-BE49-F238E27FC236}">
                <a16:creationId xmlns:a16="http://schemas.microsoft.com/office/drawing/2014/main" id="{BAE2D1C3-CF9F-347E-0E6D-35BFBA462ED7}"/>
              </a:ext>
            </a:extLst>
          </p:cNvPr>
          <p:cNvGrpSpPr/>
          <p:nvPr/>
        </p:nvGrpSpPr>
        <p:grpSpPr>
          <a:xfrm>
            <a:off x="4934384" y="4336218"/>
            <a:ext cx="593908" cy="593908"/>
            <a:chOff x="4934384" y="4710452"/>
            <a:chExt cx="593908" cy="593908"/>
          </a:xfrm>
        </p:grpSpPr>
        <p:sp>
          <p:nvSpPr>
            <p:cNvPr id="28" name="Oval 27">
              <a:extLst>
                <a:ext uri="{FF2B5EF4-FFF2-40B4-BE49-F238E27FC236}">
                  <a16:creationId xmlns:a16="http://schemas.microsoft.com/office/drawing/2014/main" id="{0C874543-1FE1-DEEE-E75D-E582F5F5C132}"/>
                </a:ext>
              </a:extLst>
            </p:cNvPr>
            <p:cNvSpPr/>
            <p:nvPr/>
          </p:nvSpPr>
          <p:spPr>
            <a:xfrm>
              <a:off x="4934384" y="4710452"/>
              <a:ext cx="593908" cy="59390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Graphic 76">
              <a:extLst>
                <a:ext uri="{FF2B5EF4-FFF2-40B4-BE49-F238E27FC236}">
                  <a16:creationId xmlns:a16="http://schemas.microsoft.com/office/drawing/2014/main" id="{71B00FF5-1517-0899-71E0-E549020EC8FF}"/>
                </a:ext>
              </a:extLst>
            </p:cNvPr>
            <p:cNvSpPr/>
            <p:nvPr/>
          </p:nvSpPr>
          <p:spPr>
            <a:xfrm>
              <a:off x="5113344" y="4890747"/>
              <a:ext cx="233318" cy="233317"/>
            </a:xfrm>
            <a:custGeom>
              <a:avLst/>
              <a:gdLst>
                <a:gd name="connsiteX0" fmla="*/ 2030411 w 4060830"/>
                <a:gd name="connsiteY0" fmla="*/ 0 h 4060820"/>
                <a:gd name="connsiteX1" fmla="*/ 0 w 4060830"/>
                <a:gd name="connsiteY1" fmla="*/ 2030411 h 4060820"/>
                <a:gd name="connsiteX2" fmla="*/ 2030411 w 4060830"/>
                <a:gd name="connsiteY2" fmla="*/ 4060821 h 4060820"/>
                <a:gd name="connsiteX3" fmla="*/ 4060831 w 4060830"/>
                <a:gd name="connsiteY3" fmla="*/ 2030411 h 4060820"/>
                <a:gd name="connsiteX4" fmla="*/ 2030411 w 4060830"/>
                <a:gd name="connsiteY4" fmla="*/ 0 h 4060820"/>
                <a:gd name="connsiteX5" fmla="*/ 406086 w 4060830"/>
                <a:gd name="connsiteY5" fmla="*/ 2030411 h 4060820"/>
                <a:gd name="connsiteX6" fmla="*/ 2030420 w 4060830"/>
                <a:gd name="connsiteY6" fmla="*/ 406076 h 4060820"/>
                <a:gd name="connsiteX7" fmla="*/ 3025320 w 4060830"/>
                <a:gd name="connsiteY7" fmla="*/ 748204 h 4060820"/>
                <a:gd name="connsiteX8" fmla="*/ 748204 w 4060830"/>
                <a:gd name="connsiteY8" fmla="*/ 3025320 h 4060820"/>
                <a:gd name="connsiteX9" fmla="*/ 406086 w 4060830"/>
                <a:gd name="connsiteY9" fmla="*/ 2030411 h 4060820"/>
                <a:gd name="connsiteX10" fmla="*/ 2030411 w 4060830"/>
                <a:gd name="connsiteY10" fmla="*/ 3654745 h 4060820"/>
                <a:gd name="connsiteX11" fmla="*/ 1035511 w 4060830"/>
                <a:gd name="connsiteY11" fmla="*/ 3312617 h 4060820"/>
                <a:gd name="connsiteX12" fmla="*/ 3312617 w 4060830"/>
                <a:gd name="connsiteY12" fmla="*/ 1035511 h 4060820"/>
                <a:gd name="connsiteX13" fmla="*/ 3654745 w 4060830"/>
                <a:gd name="connsiteY13" fmla="*/ 2030411 h 4060820"/>
                <a:gd name="connsiteX14" fmla="*/ 2030411 w 4060830"/>
                <a:gd name="connsiteY14" fmla="*/ 3654745 h 40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60830" h="4060820">
                  <a:moveTo>
                    <a:pt x="2030411" y="0"/>
                  </a:moveTo>
                  <a:cubicBezTo>
                    <a:pt x="908613" y="0"/>
                    <a:pt x="0" y="908613"/>
                    <a:pt x="0" y="2030411"/>
                  </a:cubicBezTo>
                  <a:cubicBezTo>
                    <a:pt x="0" y="3152208"/>
                    <a:pt x="908613" y="4060821"/>
                    <a:pt x="2030411" y="4060821"/>
                  </a:cubicBezTo>
                  <a:cubicBezTo>
                    <a:pt x="3152208" y="4060821"/>
                    <a:pt x="4060831" y="3152218"/>
                    <a:pt x="4060831" y="2030411"/>
                  </a:cubicBezTo>
                  <a:cubicBezTo>
                    <a:pt x="4060831" y="908604"/>
                    <a:pt x="3152218" y="0"/>
                    <a:pt x="2030411" y="0"/>
                  </a:cubicBezTo>
                  <a:close/>
                  <a:moveTo>
                    <a:pt x="406086" y="2030411"/>
                  </a:moveTo>
                  <a:cubicBezTo>
                    <a:pt x="406086" y="1132971"/>
                    <a:pt x="1132971" y="406076"/>
                    <a:pt x="2030420" y="406076"/>
                  </a:cubicBezTo>
                  <a:cubicBezTo>
                    <a:pt x="2406050" y="406076"/>
                    <a:pt x="2750205" y="535011"/>
                    <a:pt x="3025320" y="748204"/>
                  </a:cubicBezTo>
                  <a:lnTo>
                    <a:pt x="748204" y="3025320"/>
                  </a:lnTo>
                  <a:cubicBezTo>
                    <a:pt x="535011" y="2750195"/>
                    <a:pt x="406086" y="2406040"/>
                    <a:pt x="406086" y="2030411"/>
                  </a:cubicBezTo>
                  <a:close/>
                  <a:moveTo>
                    <a:pt x="2030411" y="3654745"/>
                  </a:moveTo>
                  <a:cubicBezTo>
                    <a:pt x="1654781" y="3654745"/>
                    <a:pt x="1310626" y="3525810"/>
                    <a:pt x="1035511" y="3312617"/>
                  </a:cubicBezTo>
                  <a:lnTo>
                    <a:pt x="3312617" y="1035511"/>
                  </a:lnTo>
                  <a:cubicBezTo>
                    <a:pt x="3525810" y="1310635"/>
                    <a:pt x="3654745" y="1654790"/>
                    <a:pt x="3654745" y="2030411"/>
                  </a:cubicBezTo>
                  <a:cubicBezTo>
                    <a:pt x="3654745" y="2927860"/>
                    <a:pt x="2927860" y="3654745"/>
                    <a:pt x="2030411" y="3654745"/>
                  </a:cubicBezTo>
                  <a:close/>
                </a:path>
              </a:pathLst>
            </a:custGeom>
            <a:solidFill>
              <a:schemeClr val="bg1"/>
            </a:solidFill>
            <a:ln w="9503" cap="flat">
              <a:noFill/>
              <a:prstDash val="solid"/>
              <a:miter/>
            </a:ln>
          </p:spPr>
          <p:txBody>
            <a:bodyPr rtlCol="0" anchor="ctr"/>
            <a:lstStyle/>
            <a:p>
              <a:endParaRPr lang="en-AR"/>
            </a:p>
          </p:txBody>
        </p:sp>
      </p:grpSp>
      <p:pic>
        <p:nvPicPr>
          <p:cNvPr id="8" name="Picture Placeholder 7" descr="A building with columns and a dome&#10;&#10;Description automatically generated">
            <a:extLst>
              <a:ext uri="{FF2B5EF4-FFF2-40B4-BE49-F238E27FC236}">
                <a16:creationId xmlns:a16="http://schemas.microsoft.com/office/drawing/2014/main" id="{B0624AF7-C4B2-7E4C-97EF-77076E795461}"/>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12479" r="12479"/>
          <a:stretch>
            <a:fillRect/>
          </a:stretch>
        </p:blipFill>
        <p:spPr>
          <a:xfrm>
            <a:off x="452233" y="1291036"/>
            <a:ext cx="3538803" cy="3536320"/>
          </a:xfrm>
        </p:spPr>
      </p:pic>
      <p:sp>
        <p:nvSpPr>
          <p:cNvPr id="21" name="Text Placeholder 20">
            <a:extLst>
              <a:ext uri="{FF2B5EF4-FFF2-40B4-BE49-F238E27FC236}">
                <a16:creationId xmlns:a16="http://schemas.microsoft.com/office/drawing/2014/main" id="{DDD90482-2624-773A-C27C-FAAB54D73D3B}"/>
              </a:ext>
            </a:extLst>
          </p:cNvPr>
          <p:cNvSpPr>
            <a:spLocks noGrp="1"/>
          </p:cNvSpPr>
          <p:nvPr>
            <p:ph type="body" sz="quarter" idx="15"/>
          </p:nvPr>
        </p:nvSpPr>
        <p:spPr/>
        <p:txBody>
          <a:bodyPr/>
          <a:lstStyle/>
          <a:p>
            <a:r>
              <a:rPr lang="en-US" dirty="0"/>
              <a:t>General Updates</a:t>
            </a:r>
            <a:endParaRPr lang="en-AR" dirty="0"/>
          </a:p>
        </p:txBody>
      </p:sp>
      <p:sp>
        <p:nvSpPr>
          <p:cNvPr id="22" name="Text Placeholder 21">
            <a:extLst>
              <a:ext uri="{FF2B5EF4-FFF2-40B4-BE49-F238E27FC236}">
                <a16:creationId xmlns:a16="http://schemas.microsoft.com/office/drawing/2014/main" id="{34B04CC6-09DA-0DA2-246B-5042B4956CFF}"/>
              </a:ext>
            </a:extLst>
          </p:cNvPr>
          <p:cNvSpPr>
            <a:spLocks noGrp="1"/>
          </p:cNvSpPr>
          <p:nvPr>
            <p:ph type="body" sz="quarter" idx="16"/>
          </p:nvPr>
        </p:nvSpPr>
        <p:spPr/>
        <p:txBody>
          <a:bodyPr/>
          <a:lstStyle/>
          <a:p>
            <a:r>
              <a:rPr lang="en-US" dirty="0"/>
              <a:t>WSSDA Priorities</a:t>
            </a:r>
            <a:endParaRPr lang="en-AR" dirty="0"/>
          </a:p>
        </p:txBody>
      </p:sp>
      <p:sp>
        <p:nvSpPr>
          <p:cNvPr id="23" name="Text Placeholder 22">
            <a:extLst>
              <a:ext uri="{FF2B5EF4-FFF2-40B4-BE49-F238E27FC236}">
                <a16:creationId xmlns:a16="http://schemas.microsoft.com/office/drawing/2014/main" id="{9A6C5BC5-2E58-324C-AEC2-63309735311D}"/>
              </a:ext>
            </a:extLst>
          </p:cNvPr>
          <p:cNvSpPr>
            <a:spLocks noGrp="1"/>
          </p:cNvSpPr>
          <p:nvPr>
            <p:ph type="body" sz="quarter" idx="17"/>
          </p:nvPr>
        </p:nvSpPr>
        <p:spPr/>
        <p:txBody>
          <a:bodyPr/>
          <a:lstStyle/>
          <a:p>
            <a:r>
              <a:rPr lang="en-US" dirty="0"/>
              <a:t>Other Policies to Watch</a:t>
            </a:r>
            <a:endParaRPr lang="en-AR" dirty="0"/>
          </a:p>
        </p:txBody>
      </p:sp>
      <p:sp>
        <p:nvSpPr>
          <p:cNvPr id="24" name="Text Placeholder 23">
            <a:extLst>
              <a:ext uri="{FF2B5EF4-FFF2-40B4-BE49-F238E27FC236}">
                <a16:creationId xmlns:a16="http://schemas.microsoft.com/office/drawing/2014/main" id="{67510893-BA75-D131-26C9-76B6E876E6D2}"/>
              </a:ext>
            </a:extLst>
          </p:cNvPr>
          <p:cNvSpPr>
            <a:spLocks noGrp="1"/>
          </p:cNvSpPr>
          <p:nvPr>
            <p:ph type="body" sz="quarter" idx="18"/>
          </p:nvPr>
        </p:nvSpPr>
        <p:spPr/>
        <p:txBody>
          <a:bodyPr/>
          <a:lstStyle/>
          <a:p>
            <a:r>
              <a:rPr lang="en-US" dirty="0"/>
              <a:t>Next Steps</a:t>
            </a:r>
            <a:endParaRPr lang="en-AR" dirty="0"/>
          </a:p>
        </p:txBody>
      </p:sp>
    </p:spTree>
    <p:extLst>
      <p:ext uri="{BB962C8B-B14F-4D97-AF65-F5344CB8AC3E}">
        <p14:creationId xmlns:p14="http://schemas.microsoft.com/office/powerpoint/2010/main" val="3227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1;p33">
            <a:extLst>
              <a:ext uri="{FF2B5EF4-FFF2-40B4-BE49-F238E27FC236}">
                <a16:creationId xmlns:a16="http://schemas.microsoft.com/office/drawing/2014/main" id="{25596701-92FA-5DCD-BFE8-28B772B34455}"/>
              </a:ext>
            </a:extLst>
          </p:cNvPr>
          <p:cNvSpPr txBox="1">
            <a:spLocks/>
          </p:cNvSpPr>
          <p:nvPr/>
        </p:nvSpPr>
        <p:spPr>
          <a:xfrm>
            <a:off x="11050720" y="6353746"/>
            <a:ext cx="744080" cy="371837"/>
          </a:xfrm>
          <a:prstGeom prst="rect">
            <a:avLst/>
          </a:prstGeom>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 sz="900" b="1" smtClean="0">
                <a:solidFill>
                  <a:schemeClr val="lt1"/>
                </a:solidFill>
                <a:latin typeface="Avenir"/>
                <a:ea typeface="Avenir"/>
                <a:cs typeface="Avenir"/>
                <a:sym typeface="Avenir"/>
              </a:rPr>
              <a:pPr algn="r"/>
              <a:t>3</a:t>
            </a:fld>
            <a:endParaRPr lang="en" sz="900" b="1" dirty="0">
              <a:solidFill>
                <a:schemeClr val="lt1"/>
              </a:solidFill>
              <a:latin typeface="Avenir"/>
              <a:ea typeface="Avenir"/>
              <a:cs typeface="Avenir"/>
              <a:sym typeface="Avenir"/>
            </a:endParaRPr>
          </a:p>
        </p:txBody>
      </p:sp>
      <p:sp>
        <p:nvSpPr>
          <p:cNvPr id="9" name="Title 8">
            <a:extLst>
              <a:ext uri="{FF2B5EF4-FFF2-40B4-BE49-F238E27FC236}">
                <a16:creationId xmlns:a16="http://schemas.microsoft.com/office/drawing/2014/main" id="{F0C3FD1B-343A-009D-DD1C-CA556AB625C8}"/>
              </a:ext>
            </a:extLst>
          </p:cNvPr>
          <p:cNvSpPr>
            <a:spLocks noGrp="1"/>
          </p:cNvSpPr>
          <p:nvPr>
            <p:ph type="title"/>
          </p:nvPr>
        </p:nvSpPr>
        <p:spPr/>
        <p:txBody>
          <a:bodyPr/>
          <a:lstStyle/>
          <a:p>
            <a:r>
              <a:rPr lang="en-US" dirty="0"/>
              <a:t>The Long Session</a:t>
            </a:r>
            <a:endParaRPr lang="en-AR" dirty="0"/>
          </a:p>
        </p:txBody>
      </p:sp>
      <p:sp>
        <p:nvSpPr>
          <p:cNvPr id="22" name="Content Placeholder 21">
            <a:extLst>
              <a:ext uri="{FF2B5EF4-FFF2-40B4-BE49-F238E27FC236}">
                <a16:creationId xmlns:a16="http://schemas.microsoft.com/office/drawing/2014/main" id="{2BDE7713-DA02-15CB-2A14-3C30005B5184}"/>
              </a:ext>
            </a:extLst>
          </p:cNvPr>
          <p:cNvSpPr>
            <a:spLocks noGrp="1"/>
          </p:cNvSpPr>
          <p:nvPr>
            <p:ph idx="10"/>
          </p:nvPr>
        </p:nvSpPr>
        <p:spPr/>
        <p:txBody>
          <a:bodyPr/>
          <a:lstStyle/>
          <a:p>
            <a:r>
              <a:rPr lang="en-US" sz="2000" dirty="0"/>
              <a:t>Status Check from 105 Days</a:t>
            </a:r>
            <a:endParaRPr lang="en-AR" sz="2000" dirty="0"/>
          </a:p>
        </p:txBody>
      </p:sp>
      <p:sp>
        <p:nvSpPr>
          <p:cNvPr id="23" name="Subtitle 22">
            <a:extLst>
              <a:ext uri="{FF2B5EF4-FFF2-40B4-BE49-F238E27FC236}">
                <a16:creationId xmlns:a16="http://schemas.microsoft.com/office/drawing/2014/main" id="{DBDA9874-A20C-D954-A5E3-2EBAF3329A1C}"/>
              </a:ext>
            </a:extLst>
          </p:cNvPr>
          <p:cNvSpPr>
            <a:spLocks noGrp="1"/>
          </p:cNvSpPr>
          <p:nvPr>
            <p:ph type="subTitle" idx="14"/>
          </p:nvPr>
        </p:nvSpPr>
        <p:spPr/>
        <p:txBody>
          <a:bodyPr/>
          <a:lstStyle/>
          <a:p>
            <a:pPr marL="342900" indent="-342900">
              <a:buFont typeface="Arial" panose="020B0604020202020204" pitchFamily="34" charset="0"/>
              <a:buChar char="•"/>
            </a:pPr>
            <a:r>
              <a:rPr lang="en-US" sz="2400" b="0" dirty="0"/>
              <a:t>47 days remaining (</a:t>
            </a:r>
            <a:r>
              <a:rPr lang="en-US" b="0" dirty="0"/>
              <a:t>58</a:t>
            </a:r>
            <a:r>
              <a:rPr lang="en-US" sz="2400" b="0" dirty="0"/>
              <a:t> down)</a:t>
            </a:r>
          </a:p>
          <a:p>
            <a:pPr marL="342900" indent="-342900">
              <a:buFont typeface="Arial" panose="020B0604020202020204" pitchFamily="34" charset="0"/>
              <a:buChar char="•"/>
            </a:pPr>
            <a:r>
              <a:rPr lang="en-US" sz="2400" b="0" dirty="0"/>
              <a:t>House of Origin through March 12</a:t>
            </a:r>
          </a:p>
          <a:p>
            <a:pPr marL="342900" indent="-342900">
              <a:buFont typeface="Arial" panose="020B0604020202020204" pitchFamily="34" charset="0"/>
              <a:buChar char="•"/>
            </a:pPr>
            <a:r>
              <a:rPr lang="en-US" b="0" dirty="0"/>
              <a:t>Revenue Forecast – March 18</a:t>
            </a:r>
          </a:p>
          <a:p>
            <a:pPr marL="342900" indent="-342900">
              <a:buFont typeface="Arial" panose="020B0604020202020204" pitchFamily="34" charset="0"/>
              <a:buChar char="•"/>
            </a:pPr>
            <a:r>
              <a:rPr lang="en-US" b="0" dirty="0"/>
              <a:t>Opposite House (Chamber) Policy Cutoff - April 2</a:t>
            </a:r>
          </a:p>
          <a:p>
            <a:pPr marL="342900" indent="-342900">
              <a:buFont typeface="Arial" panose="020B0604020202020204" pitchFamily="34" charset="0"/>
              <a:buChar char="•"/>
            </a:pPr>
            <a:r>
              <a:rPr lang="en-US" b="0" dirty="0"/>
              <a:t>Opposite House Fiscal Cutoff - April 8 </a:t>
            </a:r>
          </a:p>
          <a:p>
            <a:pPr marL="342900" indent="-342900">
              <a:buFont typeface="Arial" panose="020B0604020202020204" pitchFamily="34" charset="0"/>
              <a:buChar char="•"/>
            </a:pPr>
            <a:r>
              <a:rPr lang="en-US" b="0" dirty="0"/>
              <a:t>Sine Die - April 27</a:t>
            </a:r>
          </a:p>
          <a:p>
            <a:endParaRPr lang="en-US" b="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5" name="Text Placeholder 24">
            <a:extLst>
              <a:ext uri="{FF2B5EF4-FFF2-40B4-BE49-F238E27FC236}">
                <a16:creationId xmlns:a16="http://schemas.microsoft.com/office/drawing/2014/main" id="{E136F5D2-2E73-EB5C-7823-AB3308AA9C83}"/>
              </a:ext>
            </a:extLst>
          </p:cNvPr>
          <p:cNvSpPr>
            <a:spLocks noGrp="1"/>
          </p:cNvSpPr>
          <p:nvPr>
            <p:ph type="body" sz="quarter" idx="27"/>
          </p:nvPr>
        </p:nvSpPr>
        <p:spPr/>
        <p:txBody>
          <a:bodyPr/>
          <a:lstStyle/>
          <a:p>
            <a:r>
              <a:rPr lang="en-US" sz="2400" dirty="0"/>
              <a:t>Relevant Resources</a:t>
            </a:r>
            <a:endParaRPr lang="en-AR" sz="2400" dirty="0"/>
          </a:p>
        </p:txBody>
      </p:sp>
      <p:sp>
        <p:nvSpPr>
          <p:cNvPr id="26" name="Text Placeholder 25">
            <a:extLst>
              <a:ext uri="{FF2B5EF4-FFF2-40B4-BE49-F238E27FC236}">
                <a16:creationId xmlns:a16="http://schemas.microsoft.com/office/drawing/2014/main" id="{3D70A313-B8ED-30FD-6F13-284AB8E083F8}"/>
              </a:ext>
            </a:extLst>
          </p:cNvPr>
          <p:cNvSpPr>
            <a:spLocks noGrp="1"/>
          </p:cNvSpPr>
          <p:nvPr>
            <p:ph type="body" sz="quarter" idx="28"/>
          </p:nvPr>
        </p:nvSpPr>
        <p:spPr>
          <a:xfrm>
            <a:off x="8408019" y="3091339"/>
            <a:ext cx="3018343" cy="519116"/>
          </a:xfrm>
        </p:spPr>
        <p:txBody>
          <a:bodyPr/>
          <a:lstStyle/>
          <a:p>
            <a:r>
              <a:rPr lang="en-US" sz="2200" dirty="0">
                <a:hlinkClick r:id="rId2"/>
              </a:rPr>
              <a:t>Cutoff Calendar</a:t>
            </a:r>
            <a:endParaRPr lang="en-US" sz="2200" dirty="0"/>
          </a:p>
        </p:txBody>
      </p:sp>
      <p:sp>
        <p:nvSpPr>
          <p:cNvPr id="27" name="Text Placeholder 26">
            <a:extLst>
              <a:ext uri="{FF2B5EF4-FFF2-40B4-BE49-F238E27FC236}">
                <a16:creationId xmlns:a16="http://schemas.microsoft.com/office/drawing/2014/main" id="{2DA9B0B9-4722-E3A7-8F29-6ED1E403C5DD}"/>
              </a:ext>
            </a:extLst>
          </p:cNvPr>
          <p:cNvSpPr>
            <a:spLocks noGrp="1"/>
          </p:cNvSpPr>
          <p:nvPr>
            <p:ph type="body" sz="quarter" idx="29"/>
          </p:nvPr>
        </p:nvSpPr>
        <p:spPr>
          <a:xfrm>
            <a:off x="8408019" y="3806754"/>
            <a:ext cx="3018343" cy="519116"/>
          </a:xfrm>
        </p:spPr>
        <p:txBody>
          <a:bodyPr/>
          <a:lstStyle/>
          <a:p>
            <a:r>
              <a:rPr lang="en-US" sz="2200" dirty="0">
                <a:hlinkClick r:id="rId3"/>
              </a:rPr>
              <a:t>House Floor Activity</a:t>
            </a:r>
            <a:endParaRPr lang="en-US" sz="2200" dirty="0"/>
          </a:p>
        </p:txBody>
      </p:sp>
      <p:sp>
        <p:nvSpPr>
          <p:cNvPr id="28" name="Text Placeholder 27">
            <a:extLst>
              <a:ext uri="{FF2B5EF4-FFF2-40B4-BE49-F238E27FC236}">
                <a16:creationId xmlns:a16="http://schemas.microsoft.com/office/drawing/2014/main" id="{514176B7-9DF0-A384-B916-1F8059B1D3DA}"/>
              </a:ext>
            </a:extLst>
          </p:cNvPr>
          <p:cNvSpPr>
            <a:spLocks noGrp="1"/>
          </p:cNvSpPr>
          <p:nvPr>
            <p:ph type="body" sz="quarter" idx="30"/>
          </p:nvPr>
        </p:nvSpPr>
        <p:spPr>
          <a:xfrm>
            <a:off x="8408019" y="4522169"/>
            <a:ext cx="3018343" cy="519116"/>
          </a:xfrm>
        </p:spPr>
        <p:txBody>
          <a:bodyPr/>
          <a:lstStyle/>
          <a:p>
            <a:r>
              <a:rPr lang="en-US" sz="2200" dirty="0">
                <a:hlinkClick r:id="rId4"/>
              </a:rPr>
              <a:t>Senate Floor Activity</a:t>
            </a:r>
            <a:endParaRPr lang="en-US" sz="2200" dirty="0"/>
          </a:p>
        </p:txBody>
      </p:sp>
      <p:sp>
        <p:nvSpPr>
          <p:cNvPr id="29" name="Text Placeholder 28">
            <a:extLst>
              <a:ext uri="{FF2B5EF4-FFF2-40B4-BE49-F238E27FC236}">
                <a16:creationId xmlns:a16="http://schemas.microsoft.com/office/drawing/2014/main" id="{E1048DBA-B163-C847-4995-EA5A78CBC6CA}"/>
              </a:ext>
            </a:extLst>
          </p:cNvPr>
          <p:cNvSpPr>
            <a:spLocks noGrp="1"/>
          </p:cNvSpPr>
          <p:nvPr>
            <p:ph type="body" sz="quarter" idx="31"/>
          </p:nvPr>
        </p:nvSpPr>
        <p:spPr>
          <a:xfrm>
            <a:off x="8408019" y="5237585"/>
            <a:ext cx="3018343" cy="519116"/>
          </a:xfrm>
        </p:spPr>
        <p:txBody>
          <a:bodyPr/>
          <a:lstStyle/>
          <a:p>
            <a:r>
              <a:rPr lang="en-US" sz="2200" dirty="0">
                <a:hlinkClick r:id="rId5"/>
              </a:rPr>
              <a:t>Latest Session Docs</a:t>
            </a:r>
            <a:endParaRPr lang="en-US" sz="2200" dirty="0"/>
          </a:p>
        </p:txBody>
      </p:sp>
      <p:pic>
        <p:nvPicPr>
          <p:cNvPr id="30" name="Graphic 29">
            <a:extLst>
              <a:ext uri="{FF2B5EF4-FFF2-40B4-BE49-F238E27FC236}">
                <a16:creationId xmlns:a16="http://schemas.microsoft.com/office/drawing/2014/main" id="{1E57D6FB-87F9-CFD6-249D-7634B6B522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74858" y="3091339"/>
            <a:ext cx="298640" cy="298640"/>
          </a:xfrm>
          <a:prstGeom prst="rect">
            <a:avLst/>
          </a:prstGeom>
        </p:spPr>
      </p:pic>
      <p:pic>
        <p:nvPicPr>
          <p:cNvPr id="31" name="Graphic 30">
            <a:extLst>
              <a:ext uri="{FF2B5EF4-FFF2-40B4-BE49-F238E27FC236}">
                <a16:creationId xmlns:a16="http://schemas.microsoft.com/office/drawing/2014/main" id="{75B1B9AA-752F-C324-14DD-59B7725B86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82222" y="3803989"/>
            <a:ext cx="291276" cy="291276"/>
          </a:xfrm>
          <a:prstGeom prst="rect">
            <a:avLst/>
          </a:prstGeom>
        </p:spPr>
      </p:pic>
      <p:pic>
        <p:nvPicPr>
          <p:cNvPr id="32" name="Graphic 31">
            <a:extLst>
              <a:ext uri="{FF2B5EF4-FFF2-40B4-BE49-F238E27FC236}">
                <a16:creationId xmlns:a16="http://schemas.microsoft.com/office/drawing/2014/main" id="{A5309D7A-7BF6-0B2B-E8BA-1A36F66B6E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82222" y="4522805"/>
            <a:ext cx="291276" cy="291276"/>
          </a:xfrm>
          <a:prstGeom prst="rect">
            <a:avLst/>
          </a:prstGeom>
        </p:spPr>
      </p:pic>
      <p:pic>
        <p:nvPicPr>
          <p:cNvPr id="33" name="Graphic 32">
            <a:extLst>
              <a:ext uri="{FF2B5EF4-FFF2-40B4-BE49-F238E27FC236}">
                <a16:creationId xmlns:a16="http://schemas.microsoft.com/office/drawing/2014/main" id="{0EE4A35A-C549-4FF8-4622-F7635339E5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74858" y="5241621"/>
            <a:ext cx="298640" cy="298640"/>
          </a:xfrm>
          <a:prstGeom prst="rect">
            <a:avLst/>
          </a:prstGeom>
        </p:spPr>
      </p:pic>
    </p:spTree>
    <p:extLst>
      <p:ext uri="{BB962C8B-B14F-4D97-AF65-F5344CB8AC3E}">
        <p14:creationId xmlns:p14="http://schemas.microsoft.com/office/powerpoint/2010/main" val="788827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4B554751-9E62-DAEA-966D-9B894C98F8AE}"/>
            </a:ext>
          </a:extLst>
        </p:cNvPr>
        <p:cNvGrpSpPr/>
        <p:nvPr/>
      </p:nvGrpSpPr>
      <p:grpSpPr>
        <a:xfrm>
          <a:off x="0" y="0"/>
          <a:ext cx="0" cy="0"/>
          <a:chOff x="0" y="0"/>
          <a:chExt cx="0" cy="0"/>
        </a:xfrm>
      </p:grpSpPr>
      <p:sp>
        <p:nvSpPr>
          <p:cNvPr id="2" name="Google Shape;141;p33">
            <a:extLst>
              <a:ext uri="{FF2B5EF4-FFF2-40B4-BE49-F238E27FC236}">
                <a16:creationId xmlns:a16="http://schemas.microsoft.com/office/drawing/2014/main" id="{2CF15BDD-A8C0-D909-3E00-339865FE42FE}"/>
              </a:ext>
            </a:extLst>
          </p:cNvPr>
          <p:cNvSpPr txBox="1">
            <a:spLocks/>
          </p:cNvSpPr>
          <p:nvPr/>
        </p:nvSpPr>
        <p:spPr>
          <a:xfrm>
            <a:off x="11050720" y="6353746"/>
            <a:ext cx="744080" cy="371837"/>
          </a:xfrm>
          <a:prstGeom prst="rect">
            <a:avLst/>
          </a:prstGeom>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 sz="900" b="1" smtClean="0">
                <a:solidFill>
                  <a:schemeClr val="lt1"/>
                </a:solidFill>
                <a:latin typeface="Avenir"/>
                <a:ea typeface="Avenir"/>
                <a:cs typeface="Avenir"/>
                <a:sym typeface="Avenir"/>
              </a:rPr>
              <a:pPr algn="r"/>
              <a:t>4</a:t>
            </a:fld>
            <a:endParaRPr lang="en" sz="900" b="1" dirty="0">
              <a:solidFill>
                <a:schemeClr val="lt1"/>
              </a:solidFill>
              <a:latin typeface="Avenir"/>
              <a:ea typeface="Avenir"/>
              <a:cs typeface="Avenir"/>
              <a:sym typeface="Avenir"/>
            </a:endParaRPr>
          </a:p>
        </p:txBody>
      </p:sp>
      <p:sp>
        <p:nvSpPr>
          <p:cNvPr id="4" name="Title 3">
            <a:extLst>
              <a:ext uri="{FF2B5EF4-FFF2-40B4-BE49-F238E27FC236}">
                <a16:creationId xmlns:a16="http://schemas.microsoft.com/office/drawing/2014/main" id="{3A45C868-783B-DB6A-E66C-43AA55600439}"/>
              </a:ext>
            </a:extLst>
          </p:cNvPr>
          <p:cNvSpPr>
            <a:spLocks noGrp="1"/>
          </p:cNvSpPr>
          <p:nvPr>
            <p:ph type="title"/>
          </p:nvPr>
        </p:nvSpPr>
        <p:spPr>
          <a:xfrm>
            <a:off x="739140" y="467274"/>
            <a:ext cx="10684421" cy="691825"/>
          </a:xfrm>
        </p:spPr>
        <p:txBody>
          <a:bodyPr/>
          <a:lstStyle/>
          <a:p>
            <a:r>
              <a:rPr lang="en-US" dirty="0"/>
              <a:t>WSSDA Legislative Priorities</a:t>
            </a:r>
            <a:br>
              <a:rPr lang="en-US" dirty="0"/>
            </a:br>
            <a:endParaRPr lang="en-AR"/>
          </a:p>
        </p:txBody>
      </p:sp>
      <p:sp>
        <p:nvSpPr>
          <p:cNvPr id="10" name="Subtitle 9">
            <a:extLst>
              <a:ext uri="{FF2B5EF4-FFF2-40B4-BE49-F238E27FC236}">
                <a16:creationId xmlns:a16="http://schemas.microsoft.com/office/drawing/2014/main" id="{9EBDEA45-DB0B-602C-79A9-7E8E12C1DC31}"/>
              </a:ext>
            </a:extLst>
          </p:cNvPr>
          <p:cNvSpPr>
            <a:spLocks noGrp="1"/>
          </p:cNvSpPr>
          <p:nvPr>
            <p:ph type="subTitle" idx="14"/>
          </p:nvPr>
        </p:nvSpPr>
        <p:spPr/>
        <p:txBody>
          <a:bodyPr/>
          <a:lstStyle/>
          <a:p>
            <a:r>
              <a:rPr lang="en-US" sz="2200" dirty="0"/>
              <a:t>SPED</a:t>
            </a:r>
            <a:endParaRPr lang="en-AR" sz="2200" dirty="0"/>
          </a:p>
        </p:txBody>
      </p:sp>
      <p:sp>
        <p:nvSpPr>
          <p:cNvPr id="8" name="Content Placeholder 7">
            <a:extLst>
              <a:ext uri="{FF2B5EF4-FFF2-40B4-BE49-F238E27FC236}">
                <a16:creationId xmlns:a16="http://schemas.microsoft.com/office/drawing/2014/main" id="{58647C06-57CB-9AEA-7584-FB87B58DCCF9}"/>
              </a:ext>
            </a:extLst>
          </p:cNvPr>
          <p:cNvSpPr>
            <a:spLocks noGrp="1"/>
          </p:cNvSpPr>
          <p:nvPr>
            <p:ph idx="1"/>
          </p:nvPr>
        </p:nvSpPr>
        <p:spPr>
          <a:xfrm>
            <a:off x="895111" y="2186975"/>
            <a:ext cx="4810178" cy="1374371"/>
          </a:xfrm>
        </p:spPr>
        <p:txBody>
          <a:bodyPr/>
          <a:lstStyle/>
          <a:p>
            <a:r>
              <a:rPr lang="en-US" sz="2200" dirty="0">
                <a:solidFill>
                  <a:srgbClr val="5953FD"/>
                </a:solidFill>
                <a:hlinkClick r:id="rId3"/>
              </a:rPr>
              <a:t>SB 5263* </a:t>
            </a:r>
            <a:r>
              <a:rPr lang="en-US" sz="2200" dirty="0"/>
              <a:t>- may be last bill on 3/12</a:t>
            </a:r>
            <a:endParaRPr lang="en-US" sz="2200" dirty="0">
              <a:hlinkClick r:id="rId4">
                <a:extLst>
                  <a:ext uri="{A12FA001-AC4F-418D-AE19-62706E023703}">
                    <ahyp:hlinkClr xmlns:ahyp="http://schemas.microsoft.com/office/drawing/2018/hyperlinkcolor" val="tx"/>
                  </a:ext>
                </a:extLst>
              </a:hlinkClick>
            </a:endParaRPr>
          </a:p>
          <a:p>
            <a:r>
              <a:rPr lang="en-US" sz="2200" dirty="0">
                <a:solidFill>
                  <a:srgbClr val="5953FD"/>
                </a:solidFill>
                <a:hlinkClick r:id="rId5">
                  <a:extLst>
                    <a:ext uri="{A12FA001-AC4F-418D-AE19-62706E023703}">
                      <ahyp:hlinkClr xmlns:ahyp="http://schemas.microsoft.com/office/drawing/2018/hyperlinkcolor" val="tx"/>
                    </a:ext>
                  </a:extLst>
                </a:hlinkClick>
              </a:rPr>
              <a:t>HB 1310 </a:t>
            </a:r>
            <a:r>
              <a:rPr lang="en-US" sz="2200" dirty="0"/>
              <a:t>– dead</a:t>
            </a:r>
            <a:endParaRPr lang="en-US" sz="2200" dirty="0">
              <a:hlinkClick r:id="rId4">
                <a:extLst>
                  <a:ext uri="{A12FA001-AC4F-418D-AE19-62706E023703}">
                    <ahyp:hlinkClr xmlns:ahyp="http://schemas.microsoft.com/office/drawing/2018/hyperlinkcolor" val="tx"/>
                  </a:ext>
                </a:extLst>
              </a:hlinkClick>
            </a:endParaRPr>
          </a:p>
          <a:p>
            <a:r>
              <a:rPr lang="en-US" sz="2200" dirty="0">
                <a:solidFill>
                  <a:srgbClr val="5953FD"/>
                </a:solidFill>
                <a:hlinkClick r:id="rId4">
                  <a:extLst>
                    <a:ext uri="{A12FA001-AC4F-418D-AE19-62706E023703}">
                      <ahyp:hlinkClr xmlns:ahyp="http://schemas.microsoft.com/office/drawing/2018/hyperlinkcolor" val="tx"/>
                    </a:ext>
                  </a:extLst>
                </a:hlinkClick>
              </a:rPr>
              <a:t>HB 1357 </a:t>
            </a:r>
            <a:r>
              <a:rPr lang="en-US" sz="2200" dirty="0"/>
              <a:t>– must be heard by 3/12</a:t>
            </a:r>
            <a:endParaRPr lang="en-AR" sz="2200" dirty="0">
              <a:hlinkClick r:id="rId4">
                <a:extLst>
                  <a:ext uri="{A12FA001-AC4F-418D-AE19-62706E023703}">
                    <ahyp:hlinkClr xmlns:ahyp="http://schemas.microsoft.com/office/drawing/2018/hyperlinkcolor" val="tx"/>
                  </a:ext>
                </a:extLst>
              </a:hlinkClick>
            </a:endParaRPr>
          </a:p>
        </p:txBody>
      </p:sp>
      <p:sp>
        <p:nvSpPr>
          <p:cNvPr id="12" name="Content Placeholder 11">
            <a:extLst>
              <a:ext uri="{FF2B5EF4-FFF2-40B4-BE49-F238E27FC236}">
                <a16:creationId xmlns:a16="http://schemas.microsoft.com/office/drawing/2014/main" id="{2299D867-F2DC-E748-5EE6-E7BECD954CF8}"/>
              </a:ext>
            </a:extLst>
          </p:cNvPr>
          <p:cNvSpPr>
            <a:spLocks noGrp="1"/>
          </p:cNvSpPr>
          <p:nvPr>
            <p:ph idx="16"/>
          </p:nvPr>
        </p:nvSpPr>
        <p:spPr>
          <a:xfrm>
            <a:off x="6445988" y="2186975"/>
            <a:ext cx="4810178" cy="803339"/>
          </a:xfrm>
        </p:spPr>
        <p:txBody>
          <a:bodyPr/>
          <a:lstStyle/>
          <a:p>
            <a:r>
              <a:rPr lang="en-US" sz="2200" dirty="0">
                <a:solidFill>
                  <a:srgbClr val="5953FD"/>
                </a:solidFill>
                <a:hlinkClick r:id="rId6"/>
              </a:rPr>
              <a:t>SB 5192* </a:t>
            </a:r>
            <a:r>
              <a:rPr lang="en-US" sz="2200" dirty="0">
                <a:solidFill>
                  <a:srgbClr val="5953FD"/>
                </a:solidFill>
              </a:rPr>
              <a:t>- r</a:t>
            </a:r>
            <a:r>
              <a:rPr lang="en-US" sz="2200" dirty="0"/>
              <a:t>eferred to House </a:t>
            </a:r>
            <a:r>
              <a:rPr lang="en-US" sz="2200" dirty="0" err="1"/>
              <a:t>Approps</a:t>
            </a:r>
            <a:endParaRPr lang="en-US" sz="2200" u="sng" dirty="0">
              <a:hlinkClick r:id="rId7">
                <a:extLst>
                  <a:ext uri="{A12FA001-AC4F-418D-AE19-62706E023703}">
                    <ahyp:hlinkClr xmlns:ahyp="http://schemas.microsoft.com/office/drawing/2018/hyperlinkcolor" val="tx"/>
                  </a:ext>
                </a:extLst>
              </a:hlinkClick>
            </a:endParaRPr>
          </a:p>
          <a:p>
            <a:r>
              <a:rPr lang="en-US" sz="2200" dirty="0">
                <a:solidFill>
                  <a:srgbClr val="5953FD"/>
                </a:solidFill>
                <a:hlinkClick r:id="rId8"/>
              </a:rPr>
              <a:t>HB 1338 </a:t>
            </a:r>
            <a:r>
              <a:rPr lang="en-US" sz="2200" dirty="0">
                <a:solidFill>
                  <a:srgbClr val="5953FD"/>
                </a:solidFill>
              </a:rPr>
              <a:t>- </a:t>
            </a:r>
            <a:r>
              <a:rPr lang="en-US" sz="2200" dirty="0"/>
              <a:t>may be dead unless heard by 3/12</a:t>
            </a:r>
          </a:p>
          <a:p>
            <a:endParaRPr lang="en-AR" sz="2200" dirty="0">
              <a:solidFill>
                <a:srgbClr val="5953FD"/>
              </a:solidFill>
              <a:hlinkClick r:id="rId7">
                <a:extLst>
                  <a:ext uri="{A12FA001-AC4F-418D-AE19-62706E023703}">
                    <ahyp:hlinkClr xmlns:ahyp="http://schemas.microsoft.com/office/drawing/2018/hyperlinkcolor" val="tx"/>
                  </a:ext>
                </a:extLst>
              </a:hlinkClick>
            </a:endParaRPr>
          </a:p>
        </p:txBody>
      </p:sp>
      <p:sp>
        <p:nvSpPr>
          <p:cNvPr id="13" name="Text Placeholder 12">
            <a:extLst>
              <a:ext uri="{FF2B5EF4-FFF2-40B4-BE49-F238E27FC236}">
                <a16:creationId xmlns:a16="http://schemas.microsoft.com/office/drawing/2014/main" id="{6A100D60-2476-9FE0-A8D3-6EDF2BCACAD9}"/>
              </a:ext>
            </a:extLst>
          </p:cNvPr>
          <p:cNvSpPr>
            <a:spLocks noGrp="1"/>
          </p:cNvSpPr>
          <p:nvPr>
            <p:ph type="body" sz="quarter" idx="17"/>
          </p:nvPr>
        </p:nvSpPr>
        <p:spPr/>
        <p:txBody>
          <a:bodyPr/>
          <a:lstStyle/>
          <a:p>
            <a:r>
              <a:rPr lang="en-US" sz="2200" dirty="0"/>
              <a:t>MSOC</a:t>
            </a:r>
            <a:endParaRPr lang="en-AR" sz="2200" dirty="0"/>
          </a:p>
        </p:txBody>
      </p:sp>
      <p:sp>
        <p:nvSpPr>
          <p:cNvPr id="16" name="Content Placeholder 15">
            <a:extLst>
              <a:ext uri="{FF2B5EF4-FFF2-40B4-BE49-F238E27FC236}">
                <a16:creationId xmlns:a16="http://schemas.microsoft.com/office/drawing/2014/main" id="{6E4B7A79-3AFE-9E2E-351A-EB44CA07A0B1}"/>
              </a:ext>
            </a:extLst>
          </p:cNvPr>
          <p:cNvSpPr>
            <a:spLocks noGrp="1"/>
          </p:cNvSpPr>
          <p:nvPr>
            <p:ph idx="19"/>
          </p:nvPr>
        </p:nvSpPr>
        <p:spPr>
          <a:xfrm>
            <a:off x="895111" y="4660545"/>
            <a:ext cx="5004244" cy="1070451"/>
          </a:xfrm>
        </p:spPr>
        <p:txBody>
          <a:bodyPr/>
          <a:lstStyle/>
          <a:p>
            <a:r>
              <a:rPr lang="en-US" sz="2200" dirty="0">
                <a:hlinkClick r:id="rId9"/>
              </a:rPr>
              <a:t>SB 5187</a:t>
            </a:r>
            <a:r>
              <a:rPr lang="en-US" sz="2200" dirty="0"/>
              <a:t> - dead, maybe some NTIB</a:t>
            </a:r>
          </a:p>
          <a:p>
            <a:r>
              <a:rPr lang="en-US" sz="2200" dirty="0">
                <a:hlinkClick r:id="rId10"/>
              </a:rPr>
              <a:t>HB 1579 </a:t>
            </a:r>
            <a:r>
              <a:rPr lang="en-US" sz="2200" dirty="0"/>
              <a:t>– dead, no hearing</a:t>
            </a:r>
          </a:p>
        </p:txBody>
      </p:sp>
      <p:sp>
        <p:nvSpPr>
          <p:cNvPr id="18" name="Content Placeholder 17">
            <a:extLst>
              <a:ext uri="{FF2B5EF4-FFF2-40B4-BE49-F238E27FC236}">
                <a16:creationId xmlns:a16="http://schemas.microsoft.com/office/drawing/2014/main" id="{032DA7B8-27C4-914A-BDAC-E504530052CA}"/>
              </a:ext>
            </a:extLst>
          </p:cNvPr>
          <p:cNvSpPr>
            <a:spLocks noGrp="1"/>
          </p:cNvSpPr>
          <p:nvPr>
            <p:ph idx="21"/>
          </p:nvPr>
        </p:nvSpPr>
        <p:spPr>
          <a:xfrm>
            <a:off x="6445988" y="4660545"/>
            <a:ext cx="4810178" cy="803339"/>
          </a:xfrm>
        </p:spPr>
        <p:txBody>
          <a:bodyPr/>
          <a:lstStyle/>
          <a:p>
            <a:r>
              <a:rPr lang="en-US" sz="2200" dirty="0">
                <a:hlinkClick r:id="rId11"/>
              </a:rPr>
              <a:t>SB 5120  </a:t>
            </a:r>
            <a:r>
              <a:rPr lang="en-US" sz="2200" dirty="0"/>
              <a:t>- dead</a:t>
            </a:r>
          </a:p>
          <a:p>
            <a:r>
              <a:rPr lang="en-US" sz="2200" dirty="0">
                <a:hlinkClick r:id="rId12"/>
              </a:rPr>
              <a:t>HB 1120 </a:t>
            </a:r>
            <a:r>
              <a:rPr lang="en-US" sz="2200" dirty="0"/>
              <a:t>– dead, no hearing</a:t>
            </a:r>
            <a:endParaRPr lang="en-AR" sz="2200" dirty="0"/>
          </a:p>
        </p:txBody>
      </p:sp>
      <p:sp>
        <p:nvSpPr>
          <p:cNvPr id="19" name="Text Placeholder 18">
            <a:extLst>
              <a:ext uri="{FF2B5EF4-FFF2-40B4-BE49-F238E27FC236}">
                <a16:creationId xmlns:a16="http://schemas.microsoft.com/office/drawing/2014/main" id="{DFAF60C8-BF98-706F-BD74-90AF62C175A5}"/>
              </a:ext>
            </a:extLst>
          </p:cNvPr>
          <p:cNvSpPr>
            <a:spLocks noGrp="1"/>
          </p:cNvSpPr>
          <p:nvPr>
            <p:ph type="body" sz="quarter" idx="22"/>
          </p:nvPr>
        </p:nvSpPr>
        <p:spPr/>
        <p:txBody>
          <a:bodyPr/>
          <a:lstStyle/>
          <a:p>
            <a:r>
              <a:rPr lang="en-US" sz="2200" dirty="0"/>
              <a:t>Staffing</a:t>
            </a:r>
            <a:endParaRPr lang="en-AR" sz="2200" dirty="0"/>
          </a:p>
        </p:txBody>
      </p:sp>
      <p:sp>
        <p:nvSpPr>
          <p:cNvPr id="21" name="Text Placeholder 20">
            <a:extLst>
              <a:ext uri="{FF2B5EF4-FFF2-40B4-BE49-F238E27FC236}">
                <a16:creationId xmlns:a16="http://schemas.microsoft.com/office/drawing/2014/main" id="{72E07CA2-D048-A144-F171-867A26D565D9}"/>
              </a:ext>
            </a:extLst>
          </p:cNvPr>
          <p:cNvSpPr>
            <a:spLocks noGrp="1"/>
          </p:cNvSpPr>
          <p:nvPr>
            <p:ph type="body" sz="quarter" idx="23"/>
          </p:nvPr>
        </p:nvSpPr>
        <p:spPr/>
        <p:txBody>
          <a:bodyPr/>
          <a:lstStyle/>
          <a:p>
            <a:r>
              <a:rPr lang="en-US" sz="2200" dirty="0" err="1"/>
              <a:t>Transpo</a:t>
            </a:r>
            <a:endParaRPr lang="en-AR" sz="2200" dirty="0"/>
          </a:p>
        </p:txBody>
      </p:sp>
      <p:sp>
        <p:nvSpPr>
          <p:cNvPr id="9" name="TextBox 8">
            <a:extLst>
              <a:ext uri="{FF2B5EF4-FFF2-40B4-BE49-F238E27FC236}">
                <a16:creationId xmlns:a16="http://schemas.microsoft.com/office/drawing/2014/main" id="{83633E06-CB34-7B17-2C26-990B22DE8FFF}"/>
              </a:ext>
            </a:extLst>
          </p:cNvPr>
          <p:cNvSpPr txBox="1"/>
          <p:nvPr/>
        </p:nvSpPr>
        <p:spPr>
          <a:xfrm>
            <a:off x="7225048" y="6353746"/>
            <a:ext cx="4569752" cy="369332"/>
          </a:xfrm>
          <a:prstGeom prst="rect">
            <a:avLst/>
          </a:prstGeom>
          <a:noFill/>
        </p:spPr>
        <p:txBody>
          <a:bodyPr wrap="square" rtlCol="0">
            <a:spAutoFit/>
          </a:bodyPr>
          <a:lstStyle/>
          <a:p>
            <a:r>
              <a:rPr lang="en-US" dirty="0">
                <a:solidFill>
                  <a:schemeClr val="bg1"/>
                </a:solidFill>
              </a:rPr>
              <a:t>* Likely </a:t>
            </a:r>
            <a:r>
              <a:rPr lang="en-US">
                <a:solidFill>
                  <a:schemeClr val="bg1"/>
                </a:solidFill>
              </a:rPr>
              <a:t>funding vehicle</a:t>
            </a:r>
            <a:endParaRPr lang="en-US" dirty="0">
              <a:solidFill>
                <a:schemeClr val="bg1"/>
              </a:solidFill>
            </a:endParaRPr>
          </a:p>
        </p:txBody>
      </p:sp>
    </p:spTree>
    <p:extLst>
      <p:ext uri="{BB962C8B-B14F-4D97-AF65-F5344CB8AC3E}">
        <p14:creationId xmlns:p14="http://schemas.microsoft.com/office/powerpoint/2010/main" val="665433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Google Shape;141;p33">
            <a:extLst>
              <a:ext uri="{FF2B5EF4-FFF2-40B4-BE49-F238E27FC236}">
                <a16:creationId xmlns:a16="http://schemas.microsoft.com/office/drawing/2014/main" id="{25596701-92FA-5DCD-BFE8-28B772B34455}"/>
              </a:ext>
            </a:extLst>
          </p:cNvPr>
          <p:cNvSpPr txBox="1">
            <a:spLocks/>
          </p:cNvSpPr>
          <p:nvPr/>
        </p:nvSpPr>
        <p:spPr>
          <a:xfrm>
            <a:off x="11050720" y="6353746"/>
            <a:ext cx="744080" cy="371837"/>
          </a:xfrm>
          <a:prstGeom prst="rect">
            <a:avLst/>
          </a:prstGeom>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 sz="900" b="1" smtClean="0">
                <a:solidFill>
                  <a:schemeClr val="lt1"/>
                </a:solidFill>
                <a:latin typeface="Avenir"/>
                <a:ea typeface="Avenir"/>
                <a:cs typeface="Avenir"/>
                <a:sym typeface="Avenir"/>
              </a:rPr>
              <a:pPr algn="r"/>
              <a:t>5</a:t>
            </a:fld>
            <a:endParaRPr lang="en" sz="900" b="1" dirty="0">
              <a:solidFill>
                <a:schemeClr val="lt1"/>
              </a:solidFill>
              <a:latin typeface="Avenir"/>
              <a:ea typeface="Avenir"/>
              <a:cs typeface="Avenir"/>
              <a:sym typeface="Avenir"/>
            </a:endParaRPr>
          </a:p>
        </p:txBody>
      </p:sp>
      <p:sp>
        <p:nvSpPr>
          <p:cNvPr id="2" name="Title 1">
            <a:extLst>
              <a:ext uri="{FF2B5EF4-FFF2-40B4-BE49-F238E27FC236}">
                <a16:creationId xmlns:a16="http://schemas.microsoft.com/office/drawing/2014/main" id="{5CE14C3E-0DE5-55F3-E57F-A4E558A669FF}"/>
              </a:ext>
            </a:extLst>
          </p:cNvPr>
          <p:cNvSpPr>
            <a:spLocks noGrp="1"/>
          </p:cNvSpPr>
          <p:nvPr>
            <p:ph type="title"/>
          </p:nvPr>
        </p:nvSpPr>
        <p:spPr/>
        <p:txBody>
          <a:bodyPr/>
          <a:lstStyle/>
          <a:p>
            <a:r>
              <a:rPr lang="en-US" dirty="0"/>
              <a:t>SB 5192</a:t>
            </a:r>
            <a:endParaRPr lang="en-AR" dirty="0"/>
          </a:p>
        </p:txBody>
      </p:sp>
      <p:sp>
        <p:nvSpPr>
          <p:cNvPr id="6" name="Subtitle 5">
            <a:extLst>
              <a:ext uri="{FF2B5EF4-FFF2-40B4-BE49-F238E27FC236}">
                <a16:creationId xmlns:a16="http://schemas.microsoft.com/office/drawing/2014/main" id="{16190574-FA8E-7F9B-2D93-AFD1A399AEC5}"/>
              </a:ext>
            </a:extLst>
          </p:cNvPr>
          <p:cNvSpPr>
            <a:spLocks noGrp="1"/>
          </p:cNvSpPr>
          <p:nvPr>
            <p:ph type="subTitle" idx="1"/>
          </p:nvPr>
        </p:nvSpPr>
        <p:spPr/>
        <p:txBody>
          <a:bodyPr/>
          <a:lstStyle/>
          <a:p>
            <a:r>
              <a:rPr lang="en-US" dirty="0"/>
              <a:t>The (Likely) Vehicle for MSOC</a:t>
            </a:r>
            <a:endParaRPr lang="en-AR" dirty="0"/>
          </a:p>
        </p:txBody>
      </p:sp>
      <p:sp>
        <p:nvSpPr>
          <p:cNvPr id="8" name="Text Placeholder 7">
            <a:extLst>
              <a:ext uri="{FF2B5EF4-FFF2-40B4-BE49-F238E27FC236}">
                <a16:creationId xmlns:a16="http://schemas.microsoft.com/office/drawing/2014/main" id="{9812476D-413D-4A20-0223-AA91DD31FE59}"/>
              </a:ext>
            </a:extLst>
          </p:cNvPr>
          <p:cNvSpPr>
            <a:spLocks noGrp="1"/>
          </p:cNvSpPr>
          <p:nvPr>
            <p:ph type="body" sz="quarter" idx="10"/>
          </p:nvPr>
        </p:nvSpPr>
        <p:spPr>
          <a:xfrm>
            <a:off x="609338" y="2197509"/>
            <a:ext cx="10441382" cy="3347885"/>
          </a:xfrm>
        </p:spPr>
        <p:txBody>
          <a:bodyPr numCol="2"/>
          <a:lstStyle/>
          <a:p>
            <a:pPr>
              <a:lnSpc>
                <a:spcPct val="90000"/>
              </a:lnSpc>
              <a:spcBef>
                <a:spcPts val="600"/>
              </a:spcBef>
              <a:spcAft>
                <a:spcPts val="600"/>
              </a:spcAft>
              <a:buFont typeface="Wingdings" panose="05000000000000000000" pitchFamily="2" charset="2"/>
              <a:buChar char="Ø"/>
            </a:pPr>
            <a:r>
              <a:rPr lang="en-US" sz="1800" b="1" dirty="0">
                <a:solidFill>
                  <a:schemeClr val="accent6">
                    <a:lumMod val="50000"/>
                  </a:schemeClr>
                </a:solidFill>
              </a:rPr>
              <a:t>MSOC Categories</a:t>
            </a:r>
            <a:r>
              <a:rPr lang="en-US" sz="1800" dirty="0">
                <a:solidFill>
                  <a:schemeClr val="accent6">
                    <a:lumMod val="50000"/>
                  </a:schemeClr>
                </a:solidFill>
              </a:rPr>
              <a:t>:</a:t>
            </a:r>
          </a:p>
          <a:p>
            <a:pPr lvl="1">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8 MSOC categories merged into lump sum; general ed, Minimum: </a:t>
            </a:r>
            <a:r>
              <a:rPr lang="en-US" sz="1800" strike="sngStrike" dirty="0">
                <a:solidFill>
                  <a:schemeClr val="accent6">
                    <a:lumMod val="50000"/>
                  </a:schemeClr>
                </a:solidFill>
                <a:highlight>
                  <a:srgbClr val="00FF00"/>
                </a:highlight>
              </a:rPr>
              <a:t>$1723.42 </a:t>
            </a:r>
            <a:r>
              <a:rPr lang="en-US" sz="1800" dirty="0">
                <a:solidFill>
                  <a:schemeClr val="accent6">
                    <a:lumMod val="50000"/>
                  </a:schemeClr>
                </a:solidFill>
                <a:highlight>
                  <a:srgbClr val="FFFF00"/>
                </a:highlight>
              </a:rPr>
              <a:t>$1656.50</a:t>
            </a:r>
          </a:p>
          <a:p>
            <a:pPr lvl="1">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9-12 enhancement, lump sum, Minimum: </a:t>
            </a:r>
            <a:r>
              <a:rPr lang="en-US" sz="1800" strike="sngStrike" dirty="0">
                <a:solidFill>
                  <a:schemeClr val="accent6">
                    <a:lumMod val="50000"/>
                  </a:schemeClr>
                </a:solidFill>
                <a:highlight>
                  <a:srgbClr val="00FF00"/>
                </a:highlight>
              </a:rPr>
              <a:t>$229.37 </a:t>
            </a:r>
            <a:r>
              <a:rPr lang="en-US" sz="1800" dirty="0">
                <a:solidFill>
                  <a:schemeClr val="accent6">
                    <a:lumMod val="50000"/>
                  </a:schemeClr>
                </a:solidFill>
                <a:highlight>
                  <a:srgbClr val="FFFF00"/>
                </a:highlight>
              </a:rPr>
              <a:t>$225.09</a:t>
            </a:r>
          </a:p>
          <a:p>
            <a:pPr lvl="1">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Increased allocations required to be used for MSOC, K-12: </a:t>
            </a:r>
            <a:r>
              <a:rPr lang="en-US" sz="1800" strike="sngStrike" dirty="0">
                <a:solidFill>
                  <a:schemeClr val="accent6">
                    <a:lumMod val="50000"/>
                  </a:schemeClr>
                </a:solidFill>
                <a:highlight>
                  <a:srgbClr val="00FF00"/>
                </a:highlight>
              </a:rPr>
              <a:t>$156.67 </a:t>
            </a:r>
            <a:r>
              <a:rPr lang="en-US" sz="1800" strike="sngStrike" dirty="0">
                <a:solidFill>
                  <a:schemeClr val="accent6">
                    <a:lumMod val="50000"/>
                  </a:schemeClr>
                </a:solidFill>
                <a:highlight>
                  <a:srgbClr val="00FFFF"/>
                </a:highlight>
              </a:rPr>
              <a:t>$88.22 </a:t>
            </a:r>
            <a:r>
              <a:rPr lang="en-US" sz="1800" dirty="0">
                <a:solidFill>
                  <a:schemeClr val="accent6">
                    <a:lumMod val="50000"/>
                  </a:schemeClr>
                </a:solidFill>
                <a:highlight>
                  <a:srgbClr val="FFFF00"/>
                </a:highlight>
              </a:rPr>
              <a:t>$77.49</a:t>
            </a:r>
          </a:p>
          <a:p>
            <a:pPr lvl="1">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Increased allocations required to be used for MSOC, 9-12: </a:t>
            </a:r>
            <a:r>
              <a:rPr lang="en-US" sz="1800" strike="sngStrike" dirty="0">
                <a:solidFill>
                  <a:schemeClr val="accent6">
                    <a:lumMod val="50000"/>
                  </a:schemeClr>
                </a:solidFill>
                <a:highlight>
                  <a:srgbClr val="00FF00"/>
                </a:highlight>
              </a:rPr>
              <a:t>$20.85 </a:t>
            </a:r>
            <a:r>
              <a:rPr lang="en-US" sz="1800" strike="sngStrike" dirty="0">
                <a:solidFill>
                  <a:schemeClr val="accent6">
                    <a:lumMod val="50000"/>
                  </a:schemeClr>
                </a:solidFill>
                <a:highlight>
                  <a:srgbClr val="00FFFF"/>
                </a:highlight>
              </a:rPr>
              <a:t>$16.37 </a:t>
            </a:r>
            <a:r>
              <a:rPr lang="en-US" sz="1800" dirty="0">
                <a:solidFill>
                  <a:schemeClr val="accent6">
                    <a:lumMod val="50000"/>
                  </a:schemeClr>
                </a:solidFill>
                <a:highlight>
                  <a:srgbClr val="FFFF00"/>
                </a:highlight>
              </a:rPr>
              <a:t>$14.94</a:t>
            </a:r>
          </a:p>
          <a:p>
            <a:pPr lvl="1">
              <a:lnSpc>
                <a:spcPct val="90000"/>
              </a:lnSpc>
              <a:spcBef>
                <a:spcPts val="600"/>
              </a:spcBef>
              <a:spcAft>
                <a:spcPts val="600"/>
              </a:spcAft>
              <a:buFont typeface="Arial" panose="020B0604020202020204" pitchFamily="34" charset="0"/>
              <a:buChar char="•"/>
            </a:pPr>
            <a:endParaRPr lang="en-US" sz="1800" dirty="0">
              <a:solidFill>
                <a:schemeClr val="accent6">
                  <a:lumMod val="50000"/>
                </a:schemeClr>
              </a:solidFill>
            </a:endParaRPr>
          </a:p>
          <a:p>
            <a:pPr lvl="1">
              <a:lnSpc>
                <a:spcPct val="90000"/>
              </a:lnSpc>
              <a:spcBef>
                <a:spcPts val="600"/>
              </a:spcBef>
              <a:spcAft>
                <a:spcPts val="600"/>
              </a:spcAft>
            </a:pPr>
            <a:endParaRPr lang="en-US" sz="1800" dirty="0">
              <a:solidFill>
                <a:schemeClr val="accent6">
                  <a:lumMod val="50000"/>
                </a:schemeClr>
              </a:solidFill>
            </a:endParaRPr>
          </a:p>
          <a:p>
            <a:pPr>
              <a:lnSpc>
                <a:spcPct val="90000"/>
              </a:lnSpc>
              <a:spcBef>
                <a:spcPts val="600"/>
              </a:spcBef>
              <a:spcAft>
                <a:spcPts val="600"/>
              </a:spcAft>
              <a:buFont typeface="Wingdings" panose="05000000000000000000" pitchFamily="2" charset="2"/>
              <a:buChar char="Ø"/>
            </a:pPr>
            <a:r>
              <a:rPr lang="en-US" sz="1800" b="1" dirty="0">
                <a:solidFill>
                  <a:schemeClr val="accent6">
                    <a:lumMod val="50000"/>
                  </a:schemeClr>
                </a:solidFill>
              </a:rPr>
              <a:t>MSOC calculations:</a:t>
            </a:r>
          </a:p>
          <a:p>
            <a:pPr lvl="1">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Enrollment—district’s prior three years’ total annual avg FTE enrollment</a:t>
            </a:r>
          </a:p>
          <a:p>
            <a:pPr lvl="1">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Inflation—IPD (previous calendar year)</a:t>
            </a:r>
          </a:p>
          <a:p>
            <a:pPr>
              <a:lnSpc>
                <a:spcPct val="90000"/>
              </a:lnSpc>
              <a:spcBef>
                <a:spcPts val="600"/>
              </a:spcBef>
              <a:spcAft>
                <a:spcPts val="600"/>
              </a:spcAft>
              <a:buFont typeface="Wingdings" panose="05000000000000000000" pitchFamily="2" charset="2"/>
              <a:buChar char="Ø"/>
            </a:pPr>
            <a:r>
              <a:rPr lang="en-US" sz="1800" b="1" dirty="0">
                <a:solidFill>
                  <a:schemeClr val="accent6">
                    <a:lumMod val="50000"/>
                  </a:schemeClr>
                </a:solidFill>
              </a:rPr>
              <a:t>Reporting:</a:t>
            </a:r>
          </a:p>
          <a:p>
            <a:pPr lvl="1">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Annual report to OSPI, </a:t>
            </a:r>
            <a:r>
              <a:rPr lang="en-US" sz="1800" strike="sngStrike" dirty="0">
                <a:solidFill>
                  <a:schemeClr val="accent6">
                    <a:lumMod val="50000"/>
                  </a:schemeClr>
                </a:solidFill>
                <a:highlight>
                  <a:srgbClr val="00FF00"/>
                </a:highlight>
              </a:rPr>
              <a:t>using current categories</a:t>
            </a:r>
            <a:endParaRPr lang="en-US" sz="1800" dirty="0">
              <a:solidFill>
                <a:schemeClr val="accent6">
                  <a:lumMod val="50000"/>
                </a:schemeClr>
              </a:solidFill>
            </a:endParaRPr>
          </a:p>
          <a:p>
            <a:pPr>
              <a:lnSpc>
                <a:spcPct val="90000"/>
              </a:lnSpc>
              <a:spcBef>
                <a:spcPts val="600"/>
              </a:spcBef>
              <a:spcAft>
                <a:spcPts val="600"/>
              </a:spcAft>
              <a:buFont typeface="Wingdings" panose="05000000000000000000" pitchFamily="2" charset="2"/>
              <a:buChar char="Ø"/>
            </a:pPr>
            <a:r>
              <a:rPr lang="en-US" sz="1800" b="1" dirty="0">
                <a:solidFill>
                  <a:schemeClr val="accent6">
                    <a:lumMod val="50000"/>
                  </a:schemeClr>
                </a:solidFill>
              </a:rPr>
              <a:t>CTE MSOC allocations:</a:t>
            </a:r>
          </a:p>
          <a:p>
            <a:pPr lvl="1">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Determined in Budget </a:t>
            </a:r>
            <a:r>
              <a:rPr lang="en-AR" sz="1800"/>
              <a:t>Click </a:t>
            </a:r>
            <a:r>
              <a:rPr lang="en-AR" sz="1800" dirty="0"/>
              <a:t>to add Master quote styles</a:t>
            </a:r>
          </a:p>
        </p:txBody>
      </p:sp>
    </p:spTree>
    <p:extLst>
      <p:ext uri="{BB962C8B-B14F-4D97-AF65-F5344CB8AC3E}">
        <p14:creationId xmlns:p14="http://schemas.microsoft.com/office/powerpoint/2010/main" val="2529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41F07-C7FB-9580-476B-58244CEF7880}"/>
            </a:ext>
          </a:extLst>
        </p:cNvPr>
        <p:cNvGrpSpPr/>
        <p:nvPr/>
      </p:nvGrpSpPr>
      <p:grpSpPr>
        <a:xfrm>
          <a:off x="0" y="0"/>
          <a:ext cx="0" cy="0"/>
          <a:chOff x="0" y="0"/>
          <a:chExt cx="0" cy="0"/>
        </a:xfrm>
      </p:grpSpPr>
      <p:sp>
        <p:nvSpPr>
          <p:cNvPr id="3" name="Google Shape;141;p33">
            <a:extLst>
              <a:ext uri="{FF2B5EF4-FFF2-40B4-BE49-F238E27FC236}">
                <a16:creationId xmlns:a16="http://schemas.microsoft.com/office/drawing/2014/main" id="{C3A8A88D-B57C-7483-064E-E69D74525B37}"/>
              </a:ext>
            </a:extLst>
          </p:cNvPr>
          <p:cNvSpPr txBox="1">
            <a:spLocks/>
          </p:cNvSpPr>
          <p:nvPr/>
        </p:nvSpPr>
        <p:spPr>
          <a:xfrm>
            <a:off x="11050720" y="6353746"/>
            <a:ext cx="744080" cy="371837"/>
          </a:xfrm>
          <a:prstGeom prst="rect">
            <a:avLst/>
          </a:prstGeom>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 sz="900" b="1" smtClean="0">
                <a:solidFill>
                  <a:schemeClr val="lt1"/>
                </a:solidFill>
                <a:latin typeface="Avenir"/>
                <a:ea typeface="Avenir"/>
                <a:cs typeface="Avenir"/>
                <a:sym typeface="Avenir"/>
              </a:rPr>
              <a:pPr algn="r"/>
              <a:t>6</a:t>
            </a:fld>
            <a:endParaRPr lang="en" sz="900" b="1" dirty="0">
              <a:solidFill>
                <a:schemeClr val="lt1"/>
              </a:solidFill>
              <a:latin typeface="Avenir"/>
              <a:ea typeface="Avenir"/>
              <a:cs typeface="Avenir"/>
              <a:sym typeface="Avenir"/>
            </a:endParaRPr>
          </a:p>
        </p:txBody>
      </p:sp>
      <p:sp>
        <p:nvSpPr>
          <p:cNvPr id="2" name="Title 1">
            <a:extLst>
              <a:ext uri="{FF2B5EF4-FFF2-40B4-BE49-F238E27FC236}">
                <a16:creationId xmlns:a16="http://schemas.microsoft.com/office/drawing/2014/main" id="{5FE92DF9-A854-3470-A64B-CE558F490D2F}"/>
              </a:ext>
            </a:extLst>
          </p:cNvPr>
          <p:cNvSpPr>
            <a:spLocks noGrp="1"/>
          </p:cNvSpPr>
          <p:nvPr>
            <p:ph type="title"/>
          </p:nvPr>
        </p:nvSpPr>
        <p:spPr/>
        <p:txBody>
          <a:bodyPr/>
          <a:lstStyle/>
          <a:p>
            <a:r>
              <a:rPr lang="en-US" dirty="0"/>
              <a:t>SB 5263</a:t>
            </a:r>
            <a:endParaRPr lang="en-AR" dirty="0"/>
          </a:p>
        </p:txBody>
      </p:sp>
      <p:sp>
        <p:nvSpPr>
          <p:cNvPr id="6" name="Subtitle 5">
            <a:extLst>
              <a:ext uri="{FF2B5EF4-FFF2-40B4-BE49-F238E27FC236}">
                <a16:creationId xmlns:a16="http://schemas.microsoft.com/office/drawing/2014/main" id="{0343F9D7-9647-19C2-A8F6-38EA908F50DD}"/>
              </a:ext>
            </a:extLst>
          </p:cNvPr>
          <p:cNvSpPr>
            <a:spLocks noGrp="1"/>
          </p:cNvSpPr>
          <p:nvPr>
            <p:ph type="subTitle" idx="1"/>
          </p:nvPr>
        </p:nvSpPr>
        <p:spPr/>
        <p:txBody>
          <a:bodyPr/>
          <a:lstStyle/>
          <a:p>
            <a:r>
              <a:rPr lang="en-US" dirty="0"/>
              <a:t>The (Likely) Vehicle for SPED</a:t>
            </a:r>
            <a:endParaRPr lang="en-AR" dirty="0"/>
          </a:p>
        </p:txBody>
      </p:sp>
      <p:sp>
        <p:nvSpPr>
          <p:cNvPr id="8" name="Text Placeholder 7">
            <a:extLst>
              <a:ext uri="{FF2B5EF4-FFF2-40B4-BE49-F238E27FC236}">
                <a16:creationId xmlns:a16="http://schemas.microsoft.com/office/drawing/2014/main" id="{38432296-004F-79C8-C5CF-F634F86F17D5}"/>
              </a:ext>
            </a:extLst>
          </p:cNvPr>
          <p:cNvSpPr>
            <a:spLocks noGrp="1"/>
          </p:cNvSpPr>
          <p:nvPr>
            <p:ph type="body" sz="quarter" idx="10"/>
          </p:nvPr>
        </p:nvSpPr>
        <p:spPr>
          <a:xfrm>
            <a:off x="609338" y="1976283"/>
            <a:ext cx="10441382" cy="3569111"/>
          </a:xfrm>
        </p:spPr>
        <p:txBody>
          <a:bodyPr numCol="2"/>
          <a:lstStyle/>
          <a:p>
            <a:pPr>
              <a:lnSpc>
                <a:spcPct val="90000"/>
              </a:lnSpc>
              <a:spcBef>
                <a:spcPts val="600"/>
              </a:spcBef>
              <a:spcAft>
                <a:spcPts val="600"/>
              </a:spcAft>
              <a:buFont typeface="Wingdings" panose="05000000000000000000" pitchFamily="2" charset="2"/>
              <a:buChar char="Ø"/>
            </a:pPr>
            <a:r>
              <a:rPr lang="en-US" sz="1800" b="1" dirty="0">
                <a:solidFill>
                  <a:schemeClr val="accent6">
                    <a:lumMod val="50000"/>
                  </a:schemeClr>
                </a:solidFill>
              </a:rPr>
              <a:t>Multipliers</a:t>
            </a:r>
            <a:r>
              <a:rPr lang="en-US" sz="1800" dirty="0">
                <a:solidFill>
                  <a:schemeClr val="accent6">
                    <a:lumMod val="50000"/>
                  </a:schemeClr>
                </a:solidFill>
              </a:rPr>
              <a:t>:</a:t>
            </a:r>
          </a:p>
          <a:p>
            <a:pPr lvl="1">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Ages 3-5: 1.2 to </a:t>
            </a:r>
            <a:r>
              <a:rPr lang="en-US" sz="1800" strike="sngStrike" dirty="0">
                <a:solidFill>
                  <a:schemeClr val="accent6">
                    <a:lumMod val="50000"/>
                  </a:schemeClr>
                </a:solidFill>
                <a:highlight>
                  <a:srgbClr val="00FF00"/>
                </a:highlight>
              </a:rPr>
              <a:t>1.6381 </a:t>
            </a:r>
            <a:r>
              <a:rPr lang="en-US" sz="1800" dirty="0">
                <a:solidFill>
                  <a:schemeClr val="accent6">
                    <a:lumMod val="50000"/>
                  </a:schemeClr>
                </a:solidFill>
                <a:highlight>
                  <a:srgbClr val="00FF00"/>
                </a:highlight>
              </a:rPr>
              <a:t>1.32</a:t>
            </a:r>
          </a:p>
          <a:p>
            <a:pPr lvl="1">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Merge Tier 1 &amp; Tier 2: 1.12/1.06 to </a:t>
            </a:r>
            <a:r>
              <a:rPr lang="en-US" sz="1800" strike="sngStrike" dirty="0">
                <a:solidFill>
                  <a:schemeClr val="accent6">
                    <a:lumMod val="50000"/>
                  </a:schemeClr>
                </a:solidFill>
                <a:highlight>
                  <a:srgbClr val="FFFF00"/>
                </a:highlight>
              </a:rPr>
              <a:t>1.5289</a:t>
            </a:r>
            <a:r>
              <a:rPr lang="en-US" sz="1800" dirty="0">
                <a:solidFill>
                  <a:schemeClr val="accent6">
                    <a:lumMod val="50000"/>
                  </a:schemeClr>
                </a:solidFill>
                <a:highlight>
                  <a:srgbClr val="FFFF00"/>
                </a:highlight>
              </a:rPr>
              <a:t> 1.32</a:t>
            </a:r>
          </a:p>
          <a:p>
            <a:pPr>
              <a:lnSpc>
                <a:spcPct val="90000"/>
              </a:lnSpc>
              <a:spcBef>
                <a:spcPts val="600"/>
              </a:spcBef>
              <a:spcAft>
                <a:spcPts val="600"/>
              </a:spcAft>
              <a:buFont typeface="Wingdings" panose="05000000000000000000" pitchFamily="2" charset="2"/>
              <a:buChar char="Ø"/>
            </a:pPr>
            <a:r>
              <a:rPr lang="en-US" sz="1800" b="1" dirty="0">
                <a:solidFill>
                  <a:schemeClr val="accent6">
                    <a:lumMod val="50000"/>
                  </a:schemeClr>
                </a:solidFill>
              </a:rPr>
              <a:t>Safety Net</a:t>
            </a:r>
            <a:r>
              <a:rPr lang="en-US" sz="1800" dirty="0">
                <a:solidFill>
                  <a:schemeClr val="accent6">
                    <a:lumMod val="50000"/>
                  </a:schemeClr>
                </a:solidFill>
              </a:rPr>
              <a:t>:</a:t>
            </a:r>
          </a:p>
          <a:p>
            <a:pPr lvl="1">
              <a:lnSpc>
                <a:spcPct val="90000"/>
              </a:lnSpc>
              <a:spcBef>
                <a:spcPts val="600"/>
              </a:spcBef>
              <a:spcAft>
                <a:spcPts val="600"/>
              </a:spcAft>
              <a:buFont typeface="Wingdings" panose="05000000000000000000" pitchFamily="2" charset="2"/>
              <a:buChar char="Ø"/>
            </a:pPr>
            <a:r>
              <a:rPr lang="en-US" sz="1800" dirty="0">
                <a:solidFill>
                  <a:schemeClr val="accent6">
                    <a:lumMod val="50000"/>
                  </a:schemeClr>
                </a:solidFill>
              </a:rPr>
              <a:t>Threshold: </a:t>
            </a:r>
          </a:p>
          <a:p>
            <a:pPr lvl="2">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2.3 x avg FTE expenditure to </a:t>
            </a:r>
            <a:r>
              <a:rPr lang="en-US" sz="1800" strike="sngStrike" dirty="0">
                <a:solidFill>
                  <a:schemeClr val="accent6">
                    <a:lumMod val="50000"/>
                  </a:schemeClr>
                </a:solidFill>
                <a:highlight>
                  <a:srgbClr val="00FF00"/>
                </a:highlight>
              </a:rPr>
              <a:t>1.5 1</a:t>
            </a:r>
            <a:r>
              <a:rPr lang="en-US" sz="1800" dirty="0">
                <a:solidFill>
                  <a:schemeClr val="accent6">
                    <a:lumMod val="50000"/>
                  </a:schemeClr>
                </a:solidFill>
                <a:highlight>
                  <a:srgbClr val="00FF00"/>
                </a:highlight>
              </a:rPr>
              <a:t>.75</a:t>
            </a:r>
          </a:p>
          <a:p>
            <a:pPr lvl="1">
              <a:lnSpc>
                <a:spcPct val="90000"/>
              </a:lnSpc>
              <a:spcBef>
                <a:spcPts val="600"/>
              </a:spcBef>
              <a:spcAft>
                <a:spcPts val="600"/>
              </a:spcAft>
              <a:buFont typeface="Wingdings" panose="05000000000000000000" pitchFamily="2" charset="2"/>
              <a:buChar char="Ø"/>
            </a:pPr>
            <a:r>
              <a:rPr lang="en-US" sz="1800" dirty="0">
                <a:solidFill>
                  <a:schemeClr val="accent6">
                    <a:lumMod val="50000"/>
                  </a:schemeClr>
                </a:solidFill>
                <a:highlight>
                  <a:srgbClr val="FFFF00"/>
                </a:highlight>
              </a:rPr>
              <a:t>Distribute awards quarterly</a:t>
            </a:r>
          </a:p>
          <a:p>
            <a:pPr lvl="1">
              <a:lnSpc>
                <a:spcPct val="90000"/>
              </a:lnSpc>
              <a:spcBef>
                <a:spcPts val="600"/>
              </a:spcBef>
              <a:spcAft>
                <a:spcPts val="600"/>
              </a:spcAft>
            </a:pPr>
            <a:endParaRPr lang="en-US" sz="1800" dirty="0">
              <a:solidFill>
                <a:schemeClr val="accent6">
                  <a:lumMod val="50000"/>
                </a:schemeClr>
              </a:solidFill>
              <a:highlight>
                <a:srgbClr val="FFFF00"/>
              </a:highlight>
            </a:endParaRPr>
          </a:p>
          <a:p>
            <a:pPr lvl="1">
              <a:lnSpc>
                <a:spcPct val="90000"/>
              </a:lnSpc>
              <a:spcBef>
                <a:spcPts val="600"/>
              </a:spcBef>
              <a:spcAft>
                <a:spcPts val="600"/>
              </a:spcAft>
            </a:pPr>
            <a:endParaRPr lang="en-US" sz="1800" dirty="0">
              <a:solidFill>
                <a:schemeClr val="accent6">
                  <a:lumMod val="50000"/>
                </a:schemeClr>
              </a:solidFill>
              <a:highlight>
                <a:srgbClr val="FFFF00"/>
              </a:highlight>
            </a:endParaRPr>
          </a:p>
          <a:p>
            <a:pPr>
              <a:lnSpc>
                <a:spcPct val="90000"/>
              </a:lnSpc>
              <a:spcBef>
                <a:spcPts val="600"/>
              </a:spcBef>
              <a:spcAft>
                <a:spcPts val="600"/>
              </a:spcAft>
              <a:buFont typeface="Wingdings" panose="05000000000000000000" pitchFamily="2" charset="2"/>
              <a:buChar char="Ø"/>
            </a:pPr>
            <a:r>
              <a:rPr lang="en-US" sz="1800" b="1" dirty="0">
                <a:solidFill>
                  <a:schemeClr val="accent6">
                    <a:lumMod val="50000"/>
                  </a:schemeClr>
                </a:solidFill>
              </a:rPr>
              <a:t>Enrollment Cap:</a:t>
            </a:r>
          </a:p>
          <a:p>
            <a:pPr lvl="1">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rPr>
              <a:t>Eliminate the 16% cap</a:t>
            </a:r>
          </a:p>
          <a:p>
            <a:pPr>
              <a:lnSpc>
                <a:spcPct val="90000"/>
              </a:lnSpc>
              <a:spcBef>
                <a:spcPts val="600"/>
              </a:spcBef>
              <a:spcAft>
                <a:spcPts val="600"/>
              </a:spcAft>
              <a:buFont typeface="Wingdings" panose="05000000000000000000" pitchFamily="2" charset="2"/>
              <a:buChar char="Ø"/>
            </a:pPr>
            <a:r>
              <a:rPr lang="en-US" sz="1800" b="1" dirty="0">
                <a:solidFill>
                  <a:schemeClr val="accent6">
                    <a:lumMod val="50000"/>
                  </a:schemeClr>
                </a:solidFill>
                <a:highlight>
                  <a:srgbClr val="FFFF00"/>
                </a:highlight>
              </a:rPr>
              <a:t>OSPI duties</a:t>
            </a:r>
            <a:r>
              <a:rPr lang="en-US" sz="1800" dirty="0">
                <a:solidFill>
                  <a:schemeClr val="accent6">
                    <a:lumMod val="50000"/>
                  </a:schemeClr>
                </a:solidFill>
                <a:highlight>
                  <a:srgbClr val="FFFF00"/>
                </a:highlight>
              </a:rPr>
              <a:t>:</a:t>
            </a:r>
          </a:p>
          <a:p>
            <a:pPr lvl="1">
              <a:lnSpc>
                <a:spcPct val="90000"/>
              </a:lnSpc>
              <a:spcBef>
                <a:spcPts val="600"/>
              </a:spcBef>
              <a:spcAft>
                <a:spcPts val="600"/>
              </a:spcAft>
              <a:buFont typeface="Wingdings" panose="05000000000000000000" pitchFamily="2" charset="2"/>
              <a:buChar char="Ø"/>
            </a:pPr>
            <a:r>
              <a:rPr lang="en-US" sz="1800" dirty="0">
                <a:solidFill>
                  <a:schemeClr val="accent6">
                    <a:lumMod val="50000"/>
                  </a:schemeClr>
                </a:solidFill>
                <a:highlight>
                  <a:srgbClr val="FFFF00"/>
                </a:highlight>
              </a:rPr>
              <a:t>Allows 0.5% set-aside to fund</a:t>
            </a:r>
          </a:p>
          <a:p>
            <a:pPr lvl="2">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highlight>
                  <a:srgbClr val="FFFF00"/>
                </a:highlight>
              </a:rPr>
              <a:t>Review of disproportionate data; provide technical assistance</a:t>
            </a:r>
          </a:p>
          <a:p>
            <a:pPr lvl="2">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highlight>
                  <a:srgbClr val="FFFF00"/>
                </a:highlight>
              </a:rPr>
              <a:t>PD for Inclusionary Practices</a:t>
            </a:r>
          </a:p>
          <a:p>
            <a:pPr lvl="2">
              <a:lnSpc>
                <a:spcPct val="90000"/>
              </a:lnSpc>
              <a:spcBef>
                <a:spcPts val="600"/>
              </a:spcBef>
              <a:spcAft>
                <a:spcPts val="600"/>
              </a:spcAft>
              <a:buFont typeface="Arial" panose="020B0604020202020204" pitchFamily="34" charset="0"/>
              <a:buChar char="•"/>
            </a:pPr>
            <a:r>
              <a:rPr lang="en-US" sz="1800" dirty="0">
                <a:solidFill>
                  <a:schemeClr val="accent6">
                    <a:lumMod val="50000"/>
                  </a:schemeClr>
                </a:solidFill>
                <a:highlight>
                  <a:srgbClr val="FFFF00"/>
                </a:highlight>
              </a:rPr>
              <a:t>Common template for IEPs</a:t>
            </a:r>
          </a:p>
          <a:p>
            <a:pPr>
              <a:lnSpc>
                <a:spcPct val="90000"/>
              </a:lnSpc>
              <a:spcBef>
                <a:spcPts val="600"/>
              </a:spcBef>
              <a:spcAft>
                <a:spcPts val="600"/>
              </a:spcAft>
              <a:buFont typeface="Wingdings" panose="05000000000000000000" pitchFamily="2" charset="2"/>
              <a:buChar char="Ø"/>
            </a:pPr>
            <a:endParaRPr lang="en-AR" sz="1000" dirty="0"/>
          </a:p>
        </p:txBody>
      </p:sp>
    </p:spTree>
    <p:extLst>
      <p:ext uri="{BB962C8B-B14F-4D97-AF65-F5344CB8AC3E}">
        <p14:creationId xmlns:p14="http://schemas.microsoft.com/office/powerpoint/2010/main" val="352892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40C70A-CDD2-ACC4-7179-4330837DC502}"/>
              </a:ext>
            </a:extLst>
          </p:cNvPr>
          <p:cNvSpPr>
            <a:spLocks noGrp="1"/>
          </p:cNvSpPr>
          <p:nvPr>
            <p:ph type="title"/>
          </p:nvPr>
        </p:nvSpPr>
        <p:spPr/>
        <p:txBody>
          <a:bodyPr/>
          <a:lstStyle/>
          <a:p>
            <a:r>
              <a:rPr lang="en-US" dirty="0"/>
              <a:t>Other Policy Issues</a:t>
            </a:r>
            <a:endParaRPr lang="en-AR" dirty="0"/>
          </a:p>
        </p:txBody>
      </p:sp>
      <p:sp>
        <p:nvSpPr>
          <p:cNvPr id="10" name="Subtitle 9">
            <a:extLst>
              <a:ext uri="{FF2B5EF4-FFF2-40B4-BE49-F238E27FC236}">
                <a16:creationId xmlns:a16="http://schemas.microsoft.com/office/drawing/2014/main" id="{5BA2FE55-891F-C939-0481-0C70FA9FFA44}"/>
              </a:ext>
            </a:extLst>
          </p:cNvPr>
          <p:cNvSpPr>
            <a:spLocks noGrp="1"/>
          </p:cNvSpPr>
          <p:nvPr>
            <p:ph type="subTitle" idx="1"/>
          </p:nvPr>
        </p:nvSpPr>
        <p:spPr/>
        <p:txBody>
          <a:bodyPr/>
          <a:lstStyle/>
          <a:p>
            <a:r>
              <a:rPr lang="en-US" dirty="0"/>
              <a:t>Need to Watch</a:t>
            </a:r>
            <a:endParaRPr lang="en-AR" dirty="0"/>
          </a:p>
        </p:txBody>
      </p:sp>
      <p:sp>
        <p:nvSpPr>
          <p:cNvPr id="11" name="Text Placeholder 10">
            <a:extLst>
              <a:ext uri="{FF2B5EF4-FFF2-40B4-BE49-F238E27FC236}">
                <a16:creationId xmlns:a16="http://schemas.microsoft.com/office/drawing/2014/main" id="{AC2468EB-EE42-F836-1921-81D593732AF9}"/>
              </a:ext>
            </a:extLst>
          </p:cNvPr>
          <p:cNvSpPr>
            <a:spLocks noGrp="1"/>
          </p:cNvSpPr>
          <p:nvPr>
            <p:ph type="body" sz="quarter" idx="16"/>
          </p:nvPr>
        </p:nvSpPr>
        <p:spPr/>
        <p:txBody>
          <a:bodyPr/>
          <a:lstStyle/>
          <a:p>
            <a:r>
              <a:rPr lang="en-US" sz="2800" b="1" dirty="0"/>
              <a:t>Simple Majority</a:t>
            </a:r>
          </a:p>
          <a:p>
            <a:r>
              <a:rPr lang="en-US" sz="2800" dirty="0">
                <a:hlinkClick r:id="rId3"/>
              </a:rPr>
              <a:t>SJR 8200</a:t>
            </a:r>
            <a:r>
              <a:rPr lang="en-US" sz="2800" dirty="0"/>
              <a:t> / </a:t>
            </a:r>
            <a:r>
              <a:rPr lang="en-US" sz="2800" dirty="0">
                <a:hlinkClick r:id="rId4"/>
              </a:rPr>
              <a:t>SB 5186</a:t>
            </a:r>
            <a:endParaRPr lang="en-US" sz="2800" dirty="0"/>
          </a:p>
        </p:txBody>
      </p:sp>
      <p:sp>
        <p:nvSpPr>
          <p:cNvPr id="12" name="Text Placeholder 11">
            <a:extLst>
              <a:ext uri="{FF2B5EF4-FFF2-40B4-BE49-F238E27FC236}">
                <a16:creationId xmlns:a16="http://schemas.microsoft.com/office/drawing/2014/main" id="{F977FD85-54E1-DD4C-565D-03AA86A52B23}"/>
              </a:ext>
            </a:extLst>
          </p:cNvPr>
          <p:cNvSpPr>
            <a:spLocks noGrp="1"/>
          </p:cNvSpPr>
          <p:nvPr>
            <p:ph type="body" sz="quarter" idx="17"/>
          </p:nvPr>
        </p:nvSpPr>
        <p:spPr/>
        <p:txBody>
          <a:bodyPr/>
          <a:lstStyle/>
          <a:p>
            <a:r>
              <a:rPr lang="en-US" sz="2800" b="1" dirty="0"/>
              <a:t>Transition to Kindergarten</a:t>
            </a:r>
          </a:p>
          <a:p>
            <a:r>
              <a:rPr lang="en-US" sz="2800" b="1" dirty="0">
                <a:hlinkClick r:id="rId5"/>
              </a:rPr>
              <a:t>SB 5769 </a:t>
            </a:r>
            <a:endParaRPr lang="en-US" sz="2800" b="1" dirty="0"/>
          </a:p>
        </p:txBody>
      </p:sp>
      <p:sp>
        <p:nvSpPr>
          <p:cNvPr id="13" name="Text Placeholder 12">
            <a:extLst>
              <a:ext uri="{FF2B5EF4-FFF2-40B4-BE49-F238E27FC236}">
                <a16:creationId xmlns:a16="http://schemas.microsoft.com/office/drawing/2014/main" id="{DF0C0DE0-C8A3-B018-7BD6-60937FB4AA62}"/>
              </a:ext>
            </a:extLst>
          </p:cNvPr>
          <p:cNvSpPr>
            <a:spLocks noGrp="1"/>
          </p:cNvSpPr>
          <p:nvPr>
            <p:ph type="body" sz="quarter" idx="18"/>
          </p:nvPr>
        </p:nvSpPr>
        <p:spPr/>
        <p:txBody>
          <a:bodyPr/>
          <a:lstStyle/>
          <a:p>
            <a:endParaRPr lang="en-US" sz="2000" b="1" dirty="0">
              <a:solidFill>
                <a:srgbClr val="000000"/>
              </a:solidFill>
              <a:latin typeface="Avenir Book" panose="02000503020000020003" pitchFamily="2" charset="0"/>
            </a:endParaRPr>
          </a:p>
          <a:p>
            <a:endParaRPr lang="en-US" sz="2000" b="1" dirty="0">
              <a:solidFill>
                <a:srgbClr val="000000"/>
              </a:solidFill>
              <a:latin typeface="Avenir Book" panose="02000503020000020003" pitchFamily="2" charset="0"/>
            </a:endParaRPr>
          </a:p>
          <a:p>
            <a:r>
              <a:rPr lang="en-US" sz="2800" b="1" dirty="0">
                <a:solidFill>
                  <a:srgbClr val="000000"/>
                </a:solidFill>
                <a:latin typeface="Avenir Book" panose="02000503020000020003" pitchFamily="2" charset="0"/>
              </a:rPr>
              <a:t>Depreciation for EV Buses</a:t>
            </a:r>
            <a:endParaRPr lang="en-US" sz="2800" b="0" i="0" dirty="0">
              <a:solidFill>
                <a:srgbClr val="000000"/>
              </a:solidFill>
              <a:effectLst/>
              <a:latin typeface="Avenir Book" panose="02000503020000020003" pitchFamily="2" charset="0"/>
            </a:endParaRPr>
          </a:p>
          <a:p>
            <a:r>
              <a:rPr lang="en-US" sz="2800" b="0" i="0" u="sng" dirty="0">
                <a:solidFill>
                  <a:srgbClr val="0078D7"/>
                </a:solidFill>
                <a:effectLst/>
                <a:latin typeface="Avenir Book" panose="02000503020000020003" pitchFamily="2" charset="0"/>
                <a:hlinkClick r:id="rId6" tooltip="https://gcc02.safelinks.protection.outlook.com/?url=https%3A%2F%2Fapp.leg.wa.gov%2Fbillsummary%2F%3FBillNumber%3D5780%26Year%3D2025%26Initiative%3Dfalse&amp;data=05%7C02%7CM.Rathbone%40wssda.org%7Cdf7f97ebb5ff41d6e9c308dd6019da16%7C11d0e217264e400a8ba057dcc127d72d%7C0%7C0%7C638772386330074198%7CUnknown%7CTWFpbGZsb3d8eyJFbXB0eU1hcGkiOnRydWUsIlYiOiIwLjAuMDAwMCIsIlAiOiJXaW4zMiIsIkFOIjoiTWFpbCIsIldUIjoyfQ%3D%3D%7C0%7C%7C%7C&amp;sdata=D%2F5HytBRAXHQxP%2F4JmEokWOlHcfhC6Cb%2FnKS1vjRxtw%3D&amp;reserved=0"/>
              </a:rPr>
              <a:t>SB 5780</a:t>
            </a:r>
            <a:endParaRPr lang="en-US" sz="2800" b="1" dirty="0">
              <a:latin typeface="Avenir Book" panose="02000503020000020003" pitchFamily="2" charset="0"/>
            </a:endParaRPr>
          </a:p>
        </p:txBody>
      </p:sp>
      <p:sp>
        <p:nvSpPr>
          <p:cNvPr id="14" name="Text Placeholder 13">
            <a:extLst>
              <a:ext uri="{FF2B5EF4-FFF2-40B4-BE49-F238E27FC236}">
                <a16:creationId xmlns:a16="http://schemas.microsoft.com/office/drawing/2014/main" id="{3A398F8E-85C5-CA10-E204-AA84E1112064}"/>
              </a:ext>
            </a:extLst>
          </p:cNvPr>
          <p:cNvSpPr>
            <a:spLocks noGrp="1"/>
          </p:cNvSpPr>
          <p:nvPr>
            <p:ph type="body" sz="quarter" idx="19"/>
          </p:nvPr>
        </p:nvSpPr>
        <p:spPr/>
        <p:txBody>
          <a:bodyPr/>
          <a:lstStyle/>
          <a:p>
            <a:r>
              <a:rPr lang="en-AR" sz="2800">
                <a:hlinkClick r:id="rId7"/>
              </a:rPr>
              <a:t>SB 5737</a:t>
            </a:r>
            <a:endParaRPr lang="en-AR" sz="2800" dirty="0"/>
          </a:p>
        </p:txBody>
      </p:sp>
      <p:sp>
        <p:nvSpPr>
          <p:cNvPr id="15" name="Google Shape;141;p33">
            <a:extLst>
              <a:ext uri="{FF2B5EF4-FFF2-40B4-BE49-F238E27FC236}">
                <a16:creationId xmlns:a16="http://schemas.microsoft.com/office/drawing/2014/main" id="{80124219-C405-58ED-1469-26D640CE99D0}"/>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7</a:t>
            </a:fld>
            <a:endParaRPr sz="900" b="1" dirty="0">
              <a:solidFill>
                <a:schemeClr val="lt1"/>
              </a:solidFill>
              <a:latin typeface="Avenir"/>
              <a:ea typeface="Avenir"/>
              <a:cs typeface="Avenir"/>
              <a:sym typeface="Avenir"/>
            </a:endParaRPr>
          </a:p>
        </p:txBody>
      </p:sp>
      <p:pic>
        <p:nvPicPr>
          <p:cNvPr id="16" name="Graphic 15">
            <a:extLst>
              <a:ext uri="{FF2B5EF4-FFF2-40B4-BE49-F238E27FC236}">
                <a16:creationId xmlns:a16="http://schemas.microsoft.com/office/drawing/2014/main" id="{5B9234D1-4AD3-7DD6-9B9C-1F278A3C09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69798" y="2029574"/>
            <a:ext cx="543560" cy="543560"/>
          </a:xfrm>
          <a:prstGeom prst="rect">
            <a:avLst/>
          </a:prstGeom>
        </p:spPr>
      </p:pic>
      <p:pic>
        <p:nvPicPr>
          <p:cNvPr id="17" name="Graphic 16">
            <a:extLst>
              <a:ext uri="{FF2B5EF4-FFF2-40B4-BE49-F238E27FC236}">
                <a16:creationId xmlns:a16="http://schemas.microsoft.com/office/drawing/2014/main" id="{9270A99C-D22C-B610-A875-7FFAF7D938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69798" y="4103174"/>
            <a:ext cx="543560" cy="543560"/>
          </a:xfrm>
          <a:prstGeom prst="rect">
            <a:avLst/>
          </a:prstGeom>
        </p:spPr>
      </p:pic>
      <p:pic>
        <p:nvPicPr>
          <p:cNvPr id="18" name="Graphic 17">
            <a:extLst>
              <a:ext uri="{FF2B5EF4-FFF2-40B4-BE49-F238E27FC236}">
                <a16:creationId xmlns:a16="http://schemas.microsoft.com/office/drawing/2014/main" id="{89637E48-3DE0-D4B9-F67B-1CF21943C8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67779" y="2029574"/>
            <a:ext cx="543560" cy="543560"/>
          </a:xfrm>
          <a:prstGeom prst="rect">
            <a:avLst/>
          </a:prstGeom>
        </p:spPr>
      </p:pic>
      <p:pic>
        <p:nvPicPr>
          <p:cNvPr id="19" name="Graphic 18">
            <a:extLst>
              <a:ext uri="{FF2B5EF4-FFF2-40B4-BE49-F238E27FC236}">
                <a16:creationId xmlns:a16="http://schemas.microsoft.com/office/drawing/2014/main" id="{BA10CF50-A36E-F715-5259-28C66D2AF3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67779" y="4103174"/>
            <a:ext cx="543560" cy="543560"/>
          </a:xfrm>
          <a:prstGeom prst="rect">
            <a:avLst/>
          </a:prstGeom>
        </p:spPr>
      </p:pic>
      <p:sp>
        <p:nvSpPr>
          <p:cNvPr id="3" name="TextBox 2">
            <a:extLst>
              <a:ext uri="{FF2B5EF4-FFF2-40B4-BE49-F238E27FC236}">
                <a16:creationId xmlns:a16="http://schemas.microsoft.com/office/drawing/2014/main" id="{A587E0A5-FBB1-3635-7619-A18AC7973ADB}"/>
              </a:ext>
            </a:extLst>
          </p:cNvPr>
          <p:cNvSpPr txBox="1"/>
          <p:nvPr/>
        </p:nvSpPr>
        <p:spPr>
          <a:xfrm>
            <a:off x="6343872" y="4169680"/>
            <a:ext cx="4389135" cy="954107"/>
          </a:xfrm>
          <a:prstGeom prst="rect">
            <a:avLst/>
          </a:prstGeom>
          <a:noFill/>
        </p:spPr>
        <p:txBody>
          <a:bodyPr wrap="square">
            <a:spAutoFit/>
          </a:bodyPr>
          <a:lstStyle/>
          <a:p>
            <a:r>
              <a:rPr lang="en-US" sz="2800" b="1" dirty="0">
                <a:latin typeface="Avenir Book" panose="02000503020000020003" pitchFamily="2" charset="0"/>
              </a:rPr>
              <a:t>National Board Certified Teacher Program (Cuts)</a:t>
            </a:r>
          </a:p>
        </p:txBody>
      </p:sp>
    </p:spTree>
    <p:extLst>
      <p:ext uri="{BB962C8B-B14F-4D97-AF65-F5344CB8AC3E}">
        <p14:creationId xmlns:p14="http://schemas.microsoft.com/office/powerpoint/2010/main" val="183829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F42C4-13D5-723F-0792-EFA2394DDE0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DA3AB97-4FFF-B5AE-386C-6819EA013D17}"/>
              </a:ext>
            </a:extLst>
          </p:cNvPr>
          <p:cNvSpPr>
            <a:spLocks noGrp="1"/>
          </p:cNvSpPr>
          <p:nvPr>
            <p:ph type="title"/>
          </p:nvPr>
        </p:nvSpPr>
        <p:spPr/>
        <p:txBody>
          <a:bodyPr/>
          <a:lstStyle/>
          <a:p>
            <a:r>
              <a:rPr lang="en-US" dirty="0"/>
              <a:t>Other Policy Issues</a:t>
            </a:r>
            <a:endParaRPr lang="en-AR" dirty="0"/>
          </a:p>
        </p:txBody>
      </p:sp>
      <p:sp>
        <p:nvSpPr>
          <p:cNvPr id="10" name="Subtitle 9">
            <a:extLst>
              <a:ext uri="{FF2B5EF4-FFF2-40B4-BE49-F238E27FC236}">
                <a16:creationId xmlns:a16="http://schemas.microsoft.com/office/drawing/2014/main" id="{3E53876C-D9BB-E3C0-15D4-411E93FA923B}"/>
              </a:ext>
            </a:extLst>
          </p:cNvPr>
          <p:cNvSpPr>
            <a:spLocks noGrp="1"/>
          </p:cNvSpPr>
          <p:nvPr>
            <p:ph type="subTitle" idx="1"/>
          </p:nvPr>
        </p:nvSpPr>
        <p:spPr/>
        <p:txBody>
          <a:bodyPr/>
          <a:lstStyle/>
          <a:p>
            <a:r>
              <a:rPr lang="en-US" dirty="0"/>
              <a:t>Need to Watch</a:t>
            </a:r>
            <a:endParaRPr lang="en-AR" dirty="0"/>
          </a:p>
        </p:txBody>
      </p:sp>
      <p:sp>
        <p:nvSpPr>
          <p:cNvPr id="11" name="Text Placeholder 10">
            <a:extLst>
              <a:ext uri="{FF2B5EF4-FFF2-40B4-BE49-F238E27FC236}">
                <a16:creationId xmlns:a16="http://schemas.microsoft.com/office/drawing/2014/main" id="{424119BF-21AD-A22A-F6DD-E987EB1CB09B}"/>
              </a:ext>
            </a:extLst>
          </p:cNvPr>
          <p:cNvSpPr>
            <a:spLocks noGrp="1"/>
          </p:cNvSpPr>
          <p:nvPr>
            <p:ph type="body" sz="quarter" idx="16"/>
          </p:nvPr>
        </p:nvSpPr>
        <p:spPr/>
        <p:txBody>
          <a:bodyPr/>
          <a:lstStyle/>
          <a:p>
            <a:r>
              <a:rPr lang="en-US" sz="2800" b="1" dirty="0">
                <a:latin typeface="Avenir Book" panose="02000503020000020003" pitchFamily="2" charset="0"/>
              </a:rPr>
              <a:t>UI for Striking Workers</a:t>
            </a:r>
          </a:p>
          <a:p>
            <a:r>
              <a:rPr lang="en-US" sz="2800" dirty="0">
                <a:solidFill>
                  <a:srgbClr val="0000CC"/>
                </a:solidFill>
                <a:effectLst/>
                <a:latin typeface="Avenir Book" panose="02000503020000020003" pitchFamily="2" charset="0"/>
                <a:ea typeface="MS Mincho" panose="02020609040205080304" pitchFamily="49" charset="-128"/>
                <a:cs typeface="Times New Roman" panose="02020603050405020304" pitchFamily="18" charset="0"/>
                <a:hlinkClick r:id="rId3"/>
              </a:rPr>
              <a:t>ESSB 5041</a:t>
            </a:r>
            <a:r>
              <a:rPr lang="en-US" sz="2800" dirty="0">
                <a:effectLst/>
                <a:latin typeface="Avenir Book" panose="02000503020000020003" pitchFamily="2" charset="0"/>
              </a:rPr>
              <a:t> </a:t>
            </a:r>
            <a:endParaRPr lang="en-US" sz="2800" dirty="0">
              <a:latin typeface="Avenir Book" panose="02000503020000020003" pitchFamily="2" charset="0"/>
            </a:endParaRPr>
          </a:p>
        </p:txBody>
      </p:sp>
      <p:sp>
        <p:nvSpPr>
          <p:cNvPr id="12" name="Text Placeholder 11">
            <a:extLst>
              <a:ext uri="{FF2B5EF4-FFF2-40B4-BE49-F238E27FC236}">
                <a16:creationId xmlns:a16="http://schemas.microsoft.com/office/drawing/2014/main" id="{457D93C0-3398-9C5E-19F6-4AE4E75FAD11}"/>
              </a:ext>
            </a:extLst>
          </p:cNvPr>
          <p:cNvSpPr>
            <a:spLocks noGrp="1"/>
          </p:cNvSpPr>
          <p:nvPr>
            <p:ph type="body" sz="quarter" idx="17"/>
          </p:nvPr>
        </p:nvSpPr>
        <p:spPr/>
        <p:txBody>
          <a:bodyPr/>
          <a:lstStyle/>
          <a:p>
            <a:r>
              <a:rPr lang="en-US" sz="2800" b="1" dirty="0">
                <a:latin typeface="Avenir Book" panose="02000503020000020003" pitchFamily="2" charset="0"/>
              </a:rPr>
              <a:t>ALE and LEA</a:t>
            </a:r>
          </a:p>
          <a:p>
            <a:r>
              <a:rPr lang="en-US" sz="2800" dirty="0">
                <a:solidFill>
                  <a:srgbClr val="0000CC"/>
                </a:solidFill>
                <a:effectLst/>
                <a:latin typeface="Avenir Book" panose="02000503020000020003" pitchFamily="2" charset="0"/>
                <a:ea typeface="MS Mincho" panose="02020609040205080304" pitchFamily="49" charset="-128"/>
                <a:cs typeface="Times New Roman" panose="02020603050405020304" pitchFamily="18" charset="0"/>
                <a:hlinkClick r:id="rId4"/>
              </a:rPr>
              <a:t>SB 5772</a:t>
            </a:r>
            <a:r>
              <a:rPr lang="en-US" sz="2800" dirty="0">
                <a:effectLst/>
                <a:latin typeface="Avenir Book" panose="02000503020000020003" pitchFamily="2" charset="0"/>
              </a:rPr>
              <a:t> </a:t>
            </a:r>
            <a:endParaRPr lang="en-US" sz="2800" b="1" dirty="0">
              <a:latin typeface="Avenir Book" panose="02000503020000020003" pitchFamily="2" charset="0"/>
            </a:endParaRPr>
          </a:p>
        </p:txBody>
      </p:sp>
      <p:sp>
        <p:nvSpPr>
          <p:cNvPr id="13" name="Text Placeholder 12">
            <a:extLst>
              <a:ext uri="{FF2B5EF4-FFF2-40B4-BE49-F238E27FC236}">
                <a16:creationId xmlns:a16="http://schemas.microsoft.com/office/drawing/2014/main" id="{548C648B-6797-A37E-203D-4C0DC5817EBE}"/>
              </a:ext>
            </a:extLst>
          </p:cNvPr>
          <p:cNvSpPr>
            <a:spLocks noGrp="1"/>
          </p:cNvSpPr>
          <p:nvPr>
            <p:ph type="body" sz="quarter" idx="18"/>
          </p:nvPr>
        </p:nvSpPr>
        <p:spPr/>
        <p:txBody>
          <a:bodyPr/>
          <a:lstStyle/>
          <a:p>
            <a:r>
              <a:rPr lang="en-US" sz="2800" b="1" dirty="0">
                <a:latin typeface="Avenir Book" panose="02000503020000020003" pitchFamily="2" charset="0"/>
              </a:rPr>
              <a:t>Financial Education</a:t>
            </a:r>
          </a:p>
          <a:p>
            <a:r>
              <a:rPr lang="en-US" sz="2800" dirty="0">
                <a:solidFill>
                  <a:srgbClr val="0000CC"/>
                </a:solidFill>
                <a:effectLst/>
                <a:latin typeface="Avenir Book" panose="02000503020000020003" pitchFamily="2" charset="0"/>
                <a:ea typeface="MS Mincho" panose="02020609040205080304" pitchFamily="49" charset="-128"/>
                <a:cs typeface="Times New Roman" panose="02020603050405020304" pitchFamily="18" charset="0"/>
                <a:hlinkClick r:id="rId5"/>
              </a:rPr>
              <a:t>2SHB 1285</a:t>
            </a:r>
            <a:r>
              <a:rPr lang="en-US" sz="2800" dirty="0">
                <a:effectLst/>
                <a:latin typeface="Avenir Book" panose="02000503020000020003" pitchFamily="2" charset="0"/>
              </a:rPr>
              <a:t> </a:t>
            </a:r>
            <a:endParaRPr lang="en-US" sz="2800" b="1" dirty="0">
              <a:latin typeface="Avenir Book" panose="02000503020000020003" pitchFamily="2" charset="0"/>
            </a:endParaRPr>
          </a:p>
        </p:txBody>
      </p:sp>
      <p:sp>
        <p:nvSpPr>
          <p:cNvPr id="14" name="Text Placeholder 13">
            <a:extLst>
              <a:ext uri="{FF2B5EF4-FFF2-40B4-BE49-F238E27FC236}">
                <a16:creationId xmlns:a16="http://schemas.microsoft.com/office/drawing/2014/main" id="{5938F0FB-9AB6-6E04-31B6-2136F14A5325}"/>
              </a:ext>
            </a:extLst>
          </p:cNvPr>
          <p:cNvSpPr>
            <a:spLocks noGrp="1"/>
          </p:cNvSpPr>
          <p:nvPr>
            <p:ph type="body" sz="quarter" idx="19"/>
          </p:nvPr>
        </p:nvSpPr>
        <p:spPr>
          <a:xfrm>
            <a:off x="6410738" y="4437227"/>
            <a:ext cx="5123535" cy="1143405"/>
          </a:xfrm>
        </p:spPr>
        <p:txBody>
          <a:bodyPr/>
          <a:lstStyle/>
          <a:p>
            <a:r>
              <a:rPr lang="en-US" sz="2800" b="1" dirty="0"/>
              <a:t>Education Complaint Process</a:t>
            </a:r>
          </a:p>
          <a:p>
            <a:r>
              <a:rPr lang="en-US" sz="2800" dirty="0">
                <a:solidFill>
                  <a:srgbClr val="0000CC"/>
                </a:solidFill>
                <a:effectLst/>
                <a:latin typeface="Avenir Book" panose="02000503020000020003" pitchFamily="2" charset="0"/>
                <a:ea typeface="MS Mincho" panose="02020609040205080304" pitchFamily="49" charset="-128"/>
                <a:cs typeface="Times New Roman" panose="02020603050405020304" pitchFamily="18" charset="0"/>
                <a:hlinkClick r:id="rId6"/>
              </a:rPr>
              <a:t>2SSB 5179</a:t>
            </a:r>
            <a:r>
              <a:rPr lang="en-US" sz="2800" dirty="0">
                <a:effectLst/>
                <a:latin typeface="Avenir Book" panose="02000503020000020003" pitchFamily="2" charset="0"/>
                <a:hlinkClick r:id="rId6"/>
              </a:rPr>
              <a:t> </a:t>
            </a:r>
            <a:endParaRPr lang="en-AR" sz="2800" dirty="0">
              <a:latin typeface="Avenir Book" panose="02000503020000020003" pitchFamily="2" charset="0"/>
            </a:endParaRPr>
          </a:p>
        </p:txBody>
      </p:sp>
      <p:sp>
        <p:nvSpPr>
          <p:cNvPr id="15" name="Google Shape;141;p33">
            <a:extLst>
              <a:ext uri="{FF2B5EF4-FFF2-40B4-BE49-F238E27FC236}">
                <a16:creationId xmlns:a16="http://schemas.microsoft.com/office/drawing/2014/main" id="{FF765199-F5EB-4985-CE6E-EDCFED50E39A}"/>
              </a:ext>
            </a:extLst>
          </p:cNvPr>
          <p:cNvSpPr txBox="1">
            <a:spLocks noGrp="1"/>
          </p:cNvSpPr>
          <p:nvPr>
            <p:ph type="sldNum" idx="4"/>
          </p:nvPr>
        </p:nvSpPr>
        <p:spPr>
          <a:xfrm>
            <a:off x="11050720" y="6353746"/>
            <a:ext cx="744080" cy="37183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b="1">
                <a:solidFill>
                  <a:schemeClr val="lt1"/>
                </a:solidFill>
                <a:latin typeface="Avenir"/>
                <a:ea typeface="Avenir"/>
                <a:cs typeface="Avenir"/>
                <a:sym typeface="Avenir"/>
              </a:rPr>
              <a:t>8</a:t>
            </a:fld>
            <a:endParaRPr sz="900" b="1" dirty="0">
              <a:solidFill>
                <a:schemeClr val="lt1"/>
              </a:solidFill>
              <a:latin typeface="Avenir"/>
              <a:ea typeface="Avenir"/>
              <a:cs typeface="Avenir"/>
              <a:sym typeface="Avenir"/>
            </a:endParaRPr>
          </a:p>
        </p:txBody>
      </p:sp>
      <p:pic>
        <p:nvPicPr>
          <p:cNvPr id="16" name="Graphic 15">
            <a:extLst>
              <a:ext uri="{FF2B5EF4-FFF2-40B4-BE49-F238E27FC236}">
                <a16:creationId xmlns:a16="http://schemas.microsoft.com/office/drawing/2014/main" id="{59440E41-F814-6265-DA28-8E5AF3FC11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69798" y="2029574"/>
            <a:ext cx="543560" cy="543560"/>
          </a:xfrm>
          <a:prstGeom prst="rect">
            <a:avLst/>
          </a:prstGeom>
        </p:spPr>
      </p:pic>
      <p:pic>
        <p:nvPicPr>
          <p:cNvPr id="17" name="Graphic 16">
            <a:extLst>
              <a:ext uri="{FF2B5EF4-FFF2-40B4-BE49-F238E27FC236}">
                <a16:creationId xmlns:a16="http://schemas.microsoft.com/office/drawing/2014/main" id="{C7C76926-B0E5-D5A7-FAE7-605D7113B5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69798" y="4103174"/>
            <a:ext cx="543560" cy="543560"/>
          </a:xfrm>
          <a:prstGeom prst="rect">
            <a:avLst/>
          </a:prstGeom>
        </p:spPr>
      </p:pic>
      <p:pic>
        <p:nvPicPr>
          <p:cNvPr id="18" name="Graphic 17">
            <a:extLst>
              <a:ext uri="{FF2B5EF4-FFF2-40B4-BE49-F238E27FC236}">
                <a16:creationId xmlns:a16="http://schemas.microsoft.com/office/drawing/2014/main" id="{9C0FB605-5E1A-C0DA-F6B9-980AD952D8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67779" y="2029574"/>
            <a:ext cx="543560" cy="543560"/>
          </a:xfrm>
          <a:prstGeom prst="rect">
            <a:avLst/>
          </a:prstGeom>
        </p:spPr>
      </p:pic>
      <p:pic>
        <p:nvPicPr>
          <p:cNvPr id="19" name="Graphic 18">
            <a:extLst>
              <a:ext uri="{FF2B5EF4-FFF2-40B4-BE49-F238E27FC236}">
                <a16:creationId xmlns:a16="http://schemas.microsoft.com/office/drawing/2014/main" id="{AA796C87-C33D-2E7B-724B-B184A052A5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67779" y="4103174"/>
            <a:ext cx="543560" cy="543560"/>
          </a:xfrm>
          <a:prstGeom prst="rect">
            <a:avLst/>
          </a:prstGeom>
        </p:spPr>
      </p:pic>
    </p:spTree>
    <p:extLst>
      <p:ext uri="{BB962C8B-B14F-4D97-AF65-F5344CB8AC3E}">
        <p14:creationId xmlns:p14="http://schemas.microsoft.com/office/powerpoint/2010/main" val="169537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5A9E3B-230B-9D15-7A79-A66E1655C80A}"/>
            </a:ext>
          </a:extLst>
        </p:cNvPr>
        <p:cNvGrpSpPr/>
        <p:nvPr/>
      </p:nvGrpSpPr>
      <p:grpSpPr>
        <a:xfrm>
          <a:off x="0" y="0"/>
          <a:ext cx="0" cy="0"/>
          <a:chOff x="0" y="0"/>
          <a:chExt cx="0" cy="0"/>
        </a:xfrm>
      </p:grpSpPr>
      <p:sp>
        <p:nvSpPr>
          <p:cNvPr id="2" name="Google Shape;141;p33">
            <a:extLst>
              <a:ext uri="{FF2B5EF4-FFF2-40B4-BE49-F238E27FC236}">
                <a16:creationId xmlns:a16="http://schemas.microsoft.com/office/drawing/2014/main" id="{47FE290C-C066-D5D8-FEED-77A9CFCC2037}"/>
              </a:ext>
            </a:extLst>
          </p:cNvPr>
          <p:cNvSpPr txBox="1">
            <a:spLocks/>
          </p:cNvSpPr>
          <p:nvPr/>
        </p:nvSpPr>
        <p:spPr>
          <a:xfrm>
            <a:off x="11050720" y="6353746"/>
            <a:ext cx="744080" cy="371837"/>
          </a:xfrm>
          <a:prstGeom prst="rect">
            <a:avLst/>
          </a:prstGeom>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 sz="900" b="1" smtClean="0">
                <a:solidFill>
                  <a:schemeClr val="lt1"/>
                </a:solidFill>
                <a:latin typeface="Avenir"/>
                <a:ea typeface="Avenir"/>
                <a:cs typeface="Avenir"/>
                <a:sym typeface="Avenir"/>
              </a:rPr>
              <a:pPr algn="r"/>
              <a:t>9</a:t>
            </a:fld>
            <a:endParaRPr lang="en" sz="900" b="1" dirty="0">
              <a:solidFill>
                <a:schemeClr val="lt1"/>
              </a:solidFill>
              <a:latin typeface="Avenir"/>
              <a:ea typeface="Avenir"/>
              <a:cs typeface="Avenir"/>
              <a:sym typeface="Avenir"/>
            </a:endParaRPr>
          </a:p>
        </p:txBody>
      </p:sp>
      <p:grpSp>
        <p:nvGrpSpPr>
          <p:cNvPr id="11" name="Graphic 19">
            <a:extLst>
              <a:ext uri="{FF2B5EF4-FFF2-40B4-BE49-F238E27FC236}">
                <a16:creationId xmlns:a16="http://schemas.microsoft.com/office/drawing/2014/main" id="{CA7656E6-C40C-F1FC-B273-618C8CFB4A71}"/>
              </a:ext>
            </a:extLst>
          </p:cNvPr>
          <p:cNvGrpSpPr/>
          <p:nvPr/>
        </p:nvGrpSpPr>
        <p:grpSpPr>
          <a:xfrm>
            <a:off x="813123" y="1618787"/>
            <a:ext cx="353929" cy="337467"/>
            <a:chOff x="3128892" y="1084943"/>
            <a:chExt cx="4368800" cy="4165600"/>
          </a:xfrm>
          <a:solidFill>
            <a:schemeClr val="accent1"/>
          </a:solidFill>
        </p:grpSpPr>
        <p:sp>
          <p:nvSpPr>
            <p:cNvPr id="12" name="Freeform 11">
              <a:extLst>
                <a:ext uri="{FF2B5EF4-FFF2-40B4-BE49-F238E27FC236}">
                  <a16:creationId xmlns:a16="http://schemas.microsoft.com/office/drawing/2014/main" id="{7DA0EB60-5391-C72C-CF5C-8FC485094BBD}"/>
                </a:ext>
              </a:extLst>
            </p:cNvPr>
            <p:cNvSpPr/>
            <p:nvPr/>
          </p:nvSpPr>
          <p:spPr>
            <a:xfrm>
              <a:off x="3128892" y="2405743"/>
              <a:ext cx="4368800" cy="2133600"/>
            </a:xfrm>
            <a:custGeom>
              <a:avLst/>
              <a:gdLst>
                <a:gd name="connsiteX0" fmla="*/ 4368800 w 4368800"/>
                <a:gd name="connsiteY0" fmla="*/ 762000 h 2133600"/>
                <a:gd name="connsiteX1" fmla="*/ 4145687 w 4368800"/>
                <a:gd name="connsiteY1" fmla="*/ 223114 h 2133600"/>
                <a:gd name="connsiteX2" fmla="*/ 3606800 w 4368800"/>
                <a:gd name="connsiteY2" fmla="*/ 0 h 2133600"/>
                <a:gd name="connsiteX3" fmla="*/ 762000 w 4368800"/>
                <a:gd name="connsiteY3" fmla="*/ 0 h 2133600"/>
                <a:gd name="connsiteX4" fmla="*/ 223114 w 4368800"/>
                <a:gd name="connsiteY4" fmla="*/ 223114 h 2133600"/>
                <a:gd name="connsiteX5" fmla="*/ 0 w 4368800"/>
                <a:gd name="connsiteY5" fmla="*/ 762000 h 2133600"/>
                <a:gd name="connsiteX6" fmla="*/ 0 w 4368800"/>
                <a:gd name="connsiteY6" fmla="*/ 1371600 h 2133600"/>
                <a:gd name="connsiteX7" fmla="*/ 223114 w 4368800"/>
                <a:gd name="connsiteY7" fmla="*/ 1910487 h 2133600"/>
                <a:gd name="connsiteX8" fmla="*/ 762000 w 4368800"/>
                <a:gd name="connsiteY8" fmla="*/ 2133600 h 2133600"/>
                <a:gd name="connsiteX9" fmla="*/ 3606800 w 4368800"/>
                <a:gd name="connsiteY9" fmla="*/ 2133600 h 2133600"/>
                <a:gd name="connsiteX10" fmla="*/ 4145687 w 4368800"/>
                <a:gd name="connsiteY10" fmla="*/ 1910487 h 2133600"/>
                <a:gd name="connsiteX11" fmla="*/ 4368800 w 4368800"/>
                <a:gd name="connsiteY11" fmla="*/ 1371600 h 2133600"/>
                <a:gd name="connsiteX12" fmla="*/ 4064000 w 4368800"/>
                <a:gd name="connsiteY12" fmla="*/ 762000 h 2133600"/>
                <a:gd name="connsiteX13" fmla="*/ 4064000 w 4368800"/>
                <a:gd name="connsiteY13" fmla="*/ 1371600 h 2133600"/>
                <a:gd name="connsiteX14" fmla="*/ 3930091 w 4368800"/>
                <a:gd name="connsiteY14" fmla="*/ 1694891 h 2133600"/>
                <a:gd name="connsiteX15" fmla="*/ 3606800 w 4368800"/>
                <a:gd name="connsiteY15" fmla="*/ 1828800 h 2133600"/>
                <a:gd name="connsiteX16" fmla="*/ 762000 w 4368800"/>
                <a:gd name="connsiteY16" fmla="*/ 1828800 h 2133600"/>
                <a:gd name="connsiteX17" fmla="*/ 438709 w 4368800"/>
                <a:gd name="connsiteY17" fmla="*/ 1694891 h 2133600"/>
                <a:gd name="connsiteX18" fmla="*/ 304800 w 4368800"/>
                <a:gd name="connsiteY18" fmla="*/ 1371600 h 2133600"/>
                <a:gd name="connsiteX19" fmla="*/ 304800 w 4368800"/>
                <a:gd name="connsiteY19" fmla="*/ 762000 h 2133600"/>
                <a:gd name="connsiteX20" fmla="*/ 438709 w 4368800"/>
                <a:gd name="connsiteY20" fmla="*/ 438709 h 2133600"/>
                <a:gd name="connsiteX21" fmla="*/ 762000 w 4368800"/>
                <a:gd name="connsiteY21" fmla="*/ 304800 h 2133600"/>
                <a:gd name="connsiteX22" fmla="*/ 3606800 w 4368800"/>
                <a:gd name="connsiteY22" fmla="*/ 304800 h 2133600"/>
                <a:gd name="connsiteX23" fmla="*/ 3930091 w 4368800"/>
                <a:gd name="connsiteY23" fmla="*/ 438709 h 2133600"/>
                <a:gd name="connsiteX24" fmla="*/ 4064000 w 4368800"/>
                <a:gd name="connsiteY24" fmla="*/ 7620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68800" h="2133600">
                  <a:moveTo>
                    <a:pt x="4368800" y="762000"/>
                  </a:moveTo>
                  <a:cubicBezTo>
                    <a:pt x="4368800" y="559816"/>
                    <a:pt x="4288536" y="366166"/>
                    <a:pt x="4145687" y="223114"/>
                  </a:cubicBezTo>
                  <a:cubicBezTo>
                    <a:pt x="4002634" y="80264"/>
                    <a:pt x="3808984" y="0"/>
                    <a:pt x="3606800" y="0"/>
                  </a:cubicBezTo>
                  <a:cubicBezTo>
                    <a:pt x="2839517" y="0"/>
                    <a:pt x="1529283" y="0"/>
                    <a:pt x="762000" y="0"/>
                  </a:cubicBezTo>
                  <a:cubicBezTo>
                    <a:pt x="559816" y="0"/>
                    <a:pt x="366166" y="80264"/>
                    <a:pt x="223114" y="223114"/>
                  </a:cubicBezTo>
                  <a:cubicBezTo>
                    <a:pt x="80264" y="366166"/>
                    <a:pt x="0" y="559816"/>
                    <a:pt x="0" y="762000"/>
                  </a:cubicBezTo>
                  <a:lnTo>
                    <a:pt x="0" y="1371600"/>
                  </a:lnTo>
                  <a:cubicBezTo>
                    <a:pt x="0" y="1573784"/>
                    <a:pt x="80264" y="1767434"/>
                    <a:pt x="223114" y="1910487"/>
                  </a:cubicBezTo>
                  <a:cubicBezTo>
                    <a:pt x="366166" y="2053336"/>
                    <a:pt x="559816" y="2133600"/>
                    <a:pt x="762000" y="2133600"/>
                  </a:cubicBezTo>
                  <a:lnTo>
                    <a:pt x="3606800" y="2133600"/>
                  </a:lnTo>
                  <a:cubicBezTo>
                    <a:pt x="3808984" y="2133600"/>
                    <a:pt x="4002634" y="2053336"/>
                    <a:pt x="4145687" y="1910487"/>
                  </a:cubicBezTo>
                  <a:cubicBezTo>
                    <a:pt x="4288536" y="1767434"/>
                    <a:pt x="4368800" y="1573784"/>
                    <a:pt x="4368800" y="1371600"/>
                  </a:cubicBezTo>
                  <a:close/>
                  <a:moveTo>
                    <a:pt x="4064000" y="762000"/>
                  </a:moveTo>
                  <a:lnTo>
                    <a:pt x="4064000" y="1371600"/>
                  </a:lnTo>
                  <a:cubicBezTo>
                    <a:pt x="4064000" y="1492910"/>
                    <a:pt x="4015842" y="1609141"/>
                    <a:pt x="3930091" y="1694891"/>
                  </a:cubicBezTo>
                  <a:cubicBezTo>
                    <a:pt x="3844341" y="1780642"/>
                    <a:pt x="3728111" y="1828800"/>
                    <a:pt x="3606800" y="1828800"/>
                  </a:cubicBezTo>
                  <a:cubicBezTo>
                    <a:pt x="2839517" y="1828800"/>
                    <a:pt x="1529283" y="1828800"/>
                    <a:pt x="762000" y="1828800"/>
                  </a:cubicBezTo>
                  <a:cubicBezTo>
                    <a:pt x="640690" y="1828800"/>
                    <a:pt x="524459" y="1780642"/>
                    <a:pt x="438709" y="1694891"/>
                  </a:cubicBezTo>
                  <a:cubicBezTo>
                    <a:pt x="352958" y="1609141"/>
                    <a:pt x="304800" y="1492910"/>
                    <a:pt x="304800" y="1371600"/>
                  </a:cubicBezTo>
                  <a:lnTo>
                    <a:pt x="304800" y="762000"/>
                  </a:lnTo>
                  <a:cubicBezTo>
                    <a:pt x="304800" y="640690"/>
                    <a:pt x="352958" y="524459"/>
                    <a:pt x="438709" y="438709"/>
                  </a:cubicBezTo>
                  <a:cubicBezTo>
                    <a:pt x="524459" y="352959"/>
                    <a:pt x="640690" y="304800"/>
                    <a:pt x="762000" y="304800"/>
                  </a:cubicBezTo>
                  <a:lnTo>
                    <a:pt x="3606800" y="304800"/>
                  </a:lnTo>
                  <a:cubicBezTo>
                    <a:pt x="3728111" y="304800"/>
                    <a:pt x="3844341" y="352959"/>
                    <a:pt x="3930091" y="438709"/>
                  </a:cubicBezTo>
                  <a:cubicBezTo>
                    <a:pt x="4015842" y="524459"/>
                    <a:pt x="4064000" y="640690"/>
                    <a:pt x="4064000" y="762000"/>
                  </a:cubicBezTo>
                  <a:close/>
                </a:path>
              </a:pathLst>
            </a:custGeom>
            <a:grpFill/>
            <a:ln w="203200" cap="flat">
              <a:noFill/>
              <a:prstDash val="solid"/>
              <a:round/>
            </a:ln>
          </p:spPr>
          <p:txBody>
            <a:bodyPr rtlCol="0" anchor="ctr"/>
            <a:lstStyle/>
            <a:p>
              <a:endParaRPr lang="en-AR"/>
            </a:p>
          </p:txBody>
        </p:sp>
        <p:sp>
          <p:nvSpPr>
            <p:cNvPr id="14" name="Freeform 13">
              <a:extLst>
                <a:ext uri="{FF2B5EF4-FFF2-40B4-BE49-F238E27FC236}">
                  <a16:creationId xmlns:a16="http://schemas.microsoft.com/office/drawing/2014/main" id="{EF75C45B-6951-7CA5-E182-9CC165A5C8DA}"/>
                </a:ext>
              </a:extLst>
            </p:cNvPr>
            <p:cNvSpPr/>
            <p:nvPr/>
          </p:nvSpPr>
          <p:spPr>
            <a:xfrm>
              <a:off x="4754492" y="4234543"/>
              <a:ext cx="1117600" cy="1016000"/>
            </a:xfrm>
            <a:custGeom>
              <a:avLst/>
              <a:gdLst>
                <a:gd name="connsiteX0" fmla="*/ 1117600 w 1117600"/>
                <a:gd name="connsiteY0" fmla="*/ 152400 h 1016000"/>
                <a:gd name="connsiteX1" fmla="*/ 965200 w 1117600"/>
                <a:gd name="connsiteY1" fmla="*/ 0 h 1016000"/>
                <a:gd name="connsiteX2" fmla="*/ 152400 w 1117600"/>
                <a:gd name="connsiteY2" fmla="*/ 0 h 1016000"/>
                <a:gd name="connsiteX3" fmla="*/ 0 w 1117600"/>
                <a:gd name="connsiteY3" fmla="*/ 152400 h 1016000"/>
                <a:gd name="connsiteX4" fmla="*/ 0 w 1117600"/>
                <a:gd name="connsiteY4" fmla="*/ 863600 h 1016000"/>
                <a:gd name="connsiteX5" fmla="*/ 152400 w 1117600"/>
                <a:gd name="connsiteY5" fmla="*/ 1016000 h 1016000"/>
                <a:gd name="connsiteX6" fmla="*/ 965200 w 1117600"/>
                <a:gd name="connsiteY6" fmla="*/ 1016000 h 1016000"/>
                <a:gd name="connsiteX7" fmla="*/ 1117600 w 1117600"/>
                <a:gd name="connsiteY7" fmla="*/ 863600 h 1016000"/>
                <a:gd name="connsiteX8" fmla="*/ 812800 w 1117600"/>
                <a:gd name="connsiteY8" fmla="*/ 304800 h 1016000"/>
                <a:gd name="connsiteX9" fmla="*/ 812800 w 1117600"/>
                <a:gd name="connsiteY9" fmla="*/ 711200 h 1016000"/>
                <a:gd name="connsiteX10" fmla="*/ 304800 w 1117600"/>
                <a:gd name="connsiteY10" fmla="*/ 711200 h 1016000"/>
                <a:gd name="connsiteX11" fmla="*/ 304800 w 1117600"/>
                <a:gd name="connsiteY11" fmla="*/ 3048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00" h="1016000">
                  <a:moveTo>
                    <a:pt x="1117600" y="152400"/>
                  </a:moveTo>
                  <a:cubicBezTo>
                    <a:pt x="1117600" y="68275"/>
                    <a:pt x="1049325" y="0"/>
                    <a:pt x="965200" y="0"/>
                  </a:cubicBezTo>
                  <a:lnTo>
                    <a:pt x="152400" y="0"/>
                  </a:lnTo>
                  <a:cubicBezTo>
                    <a:pt x="68275" y="0"/>
                    <a:pt x="0" y="68275"/>
                    <a:pt x="0" y="152400"/>
                  </a:cubicBezTo>
                  <a:lnTo>
                    <a:pt x="0" y="863600"/>
                  </a:lnTo>
                  <a:cubicBezTo>
                    <a:pt x="0" y="947725"/>
                    <a:pt x="68275" y="1016000"/>
                    <a:pt x="152400" y="1016000"/>
                  </a:cubicBezTo>
                  <a:lnTo>
                    <a:pt x="965200" y="1016000"/>
                  </a:lnTo>
                  <a:cubicBezTo>
                    <a:pt x="1049325" y="1016000"/>
                    <a:pt x="1117600" y="947725"/>
                    <a:pt x="1117600" y="863600"/>
                  </a:cubicBezTo>
                  <a:close/>
                  <a:moveTo>
                    <a:pt x="812800" y="304800"/>
                  </a:moveTo>
                  <a:lnTo>
                    <a:pt x="812800" y="711200"/>
                  </a:lnTo>
                  <a:lnTo>
                    <a:pt x="304800" y="711200"/>
                  </a:lnTo>
                  <a:lnTo>
                    <a:pt x="304800" y="304800"/>
                  </a:lnTo>
                  <a:close/>
                </a:path>
              </a:pathLst>
            </a:custGeom>
            <a:grpFill/>
            <a:ln w="203200" cap="flat">
              <a:noFill/>
              <a:prstDash val="solid"/>
              <a:round/>
            </a:ln>
          </p:spPr>
          <p:txBody>
            <a:bodyPr rtlCol="0" anchor="ctr"/>
            <a:lstStyle/>
            <a:p>
              <a:endParaRPr lang="en-AR"/>
            </a:p>
          </p:txBody>
        </p:sp>
        <p:sp>
          <p:nvSpPr>
            <p:cNvPr id="15" name="Freeform 14">
              <a:extLst>
                <a:ext uri="{FF2B5EF4-FFF2-40B4-BE49-F238E27FC236}">
                  <a16:creationId xmlns:a16="http://schemas.microsoft.com/office/drawing/2014/main" id="{D7271701-528B-A660-4681-242C4E7ABABE}"/>
                </a:ext>
              </a:extLst>
            </p:cNvPr>
            <p:cNvSpPr/>
            <p:nvPr/>
          </p:nvSpPr>
          <p:spPr>
            <a:xfrm>
              <a:off x="4043292" y="4945743"/>
              <a:ext cx="2540000" cy="304800"/>
            </a:xfrm>
            <a:custGeom>
              <a:avLst/>
              <a:gdLst>
                <a:gd name="connsiteX0" fmla="*/ 2387600 w 2540000"/>
                <a:gd name="connsiteY0" fmla="*/ 0 h 304800"/>
                <a:gd name="connsiteX1" fmla="*/ 152400 w 2540000"/>
                <a:gd name="connsiteY1" fmla="*/ 0 h 304800"/>
                <a:gd name="connsiteX2" fmla="*/ 0 w 2540000"/>
                <a:gd name="connsiteY2" fmla="*/ 152400 h 304800"/>
                <a:gd name="connsiteX3" fmla="*/ 152400 w 2540000"/>
                <a:gd name="connsiteY3" fmla="*/ 304800 h 304800"/>
                <a:gd name="connsiteX4" fmla="*/ 2387600 w 2540000"/>
                <a:gd name="connsiteY4" fmla="*/ 304800 h 304800"/>
                <a:gd name="connsiteX5" fmla="*/ 2540000 w 2540000"/>
                <a:gd name="connsiteY5" fmla="*/ 152400 h 304800"/>
                <a:gd name="connsiteX6" fmla="*/ 2387600 w 2540000"/>
                <a:gd name="connsiteY6"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304800">
                  <a:moveTo>
                    <a:pt x="2387600" y="0"/>
                  </a:moveTo>
                  <a:lnTo>
                    <a:pt x="152400" y="0"/>
                  </a:lnTo>
                  <a:cubicBezTo>
                    <a:pt x="68275" y="0"/>
                    <a:pt x="0" y="68275"/>
                    <a:pt x="0" y="152400"/>
                  </a:cubicBezTo>
                  <a:cubicBezTo>
                    <a:pt x="0" y="236525"/>
                    <a:pt x="68275" y="304800"/>
                    <a:pt x="152400" y="304800"/>
                  </a:cubicBezTo>
                  <a:lnTo>
                    <a:pt x="2387600" y="304800"/>
                  </a:lnTo>
                  <a:cubicBezTo>
                    <a:pt x="2471725" y="304800"/>
                    <a:pt x="2540000" y="236525"/>
                    <a:pt x="2540000" y="152400"/>
                  </a:cubicBezTo>
                  <a:cubicBezTo>
                    <a:pt x="2540000" y="68275"/>
                    <a:pt x="2471725" y="0"/>
                    <a:pt x="2387600" y="0"/>
                  </a:cubicBezTo>
                  <a:close/>
                </a:path>
              </a:pathLst>
            </a:custGeom>
            <a:grpFill/>
            <a:ln w="203200" cap="flat">
              <a:noFill/>
              <a:prstDash val="solid"/>
              <a:round/>
            </a:ln>
          </p:spPr>
          <p:txBody>
            <a:bodyPr rtlCol="0" anchor="ctr"/>
            <a:lstStyle/>
            <a:p>
              <a:endParaRPr lang="en-AR"/>
            </a:p>
          </p:txBody>
        </p:sp>
        <p:sp>
          <p:nvSpPr>
            <p:cNvPr id="16" name="Freeform 15">
              <a:extLst>
                <a:ext uri="{FF2B5EF4-FFF2-40B4-BE49-F238E27FC236}">
                  <a16:creationId xmlns:a16="http://schemas.microsoft.com/office/drawing/2014/main" id="{0C501192-27CA-930B-7131-19ED92A9C0A5}"/>
                </a:ext>
              </a:extLst>
            </p:cNvPr>
            <p:cNvSpPr/>
            <p:nvPr/>
          </p:nvSpPr>
          <p:spPr>
            <a:xfrm>
              <a:off x="4754492" y="2913743"/>
              <a:ext cx="1117600" cy="1117600"/>
            </a:xfrm>
            <a:custGeom>
              <a:avLst/>
              <a:gdLst>
                <a:gd name="connsiteX0" fmla="*/ 558800 w 1117600"/>
                <a:gd name="connsiteY0" fmla="*/ 0 h 1117600"/>
                <a:gd name="connsiteX1" fmla="*/ 0 w 1117600"/>
                <a:gd name="connsiteY1" fmla="*/ 558800 h 1117600"/>
                <a:gd name="connsiteX2" fmla="*/ 558800 w 1117600"/>
                <a:gd name="connsiteY2" fmla="*/ 1117600 h 1117600"/>
                <a:gd name="connsiteX3" fmla="*/ 1117600 w 1117600"/>
                <a:gd name="connsiteY3" fmla="*/ 558800 h 1117600"/>
                <a:gd name="connsiteX4" fmla="*/ 558800 w 1117600"/>
                <a:gd name="connsiteY4" fmla="*/ 0 h 1117600"/>
                <a:gd name="connsiteX5" fmla="*/ 558800 w 1117600"/>
                <a:gd name="connsiteY5" fmla="*/ 304800 h 1117600"/>
                <a:gd name="connsiteX6" fmla="*/ 812800 w 1117600"/>
                <a:gd name="connsiteY6" fmla="*/ 558800 h 1117600"/>
                <a:gd name="connsiteX7" fmla="*/ 558800 w 1117600"/>
                <a:gd name="connsiteY7" fmla="*/ 812800 h 1117600"/>
                <a:gd name="connsiteX8" fmla="*/ 304800 w 1117600"/>
                <a:gd name="connsiteY8" fmla="*/ 558800 h 1117600"/>
                <a:gd name="connsiteX9" fmla="*/ 558800 w 1117600"/>
                <a:gd name="connsiteY9" fmla="*/ 3048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600" h="1117600">
                  <a:moveTo>
                    <a:pt x="558800" y="0"/>
                  </a:moveTo>
                  <a:cubicBezTo>
                    <a:pt x="250342" y="0"/>
                    <a:pt x="0" y="250342"/>
                    <a:pt x="0" y="558800"/>
                  </a:cubicBezTo>
                  <a:cubicBezTo>
                    <a:pt x="0" y="867258"/>
                    <a:pt x="250342" y="1117600"/>
                    <a:pt x="558800" y="1117600"/>
                  </a:cubicBezTo>
                  <a:cubicBezTo>
                    <a:pt x="867258" y="1117600"/>
                    <a:pt x="1117600" y="867258"/>
                    <a:pt x="1117600" y="558800"/>
                  </a:cubicBezTo>
                  <a:cubicBezTo>
                    <a:pt x="1117600" y="250342"/>
                    <a:pt x="867258" y="0"/>
                    <a:pt x="558800" y="0"/>
                  </a:cubicBezTo>
                  <a:close/>
                  <a:moveTo>
                    <a:pt x="558800" y="304800"/>
                  </a:moveTo>
                  <a:cubicBezTo>
                    <a:pt x="699008" y="304800"/>
                    <a:pt x="812800" y="418592"/>
                    <a:pt x="812800" y="558800"/>
                  </a:cubicBezTo>
                  <a:cubicBezTo>
                    <a:pt x="812800" y="699008"/>
                    <a:pt x="699008" y="812800"/>
                    <a:pt x="558800" y="812800"/>
                  </a:cubicBezTo>
                  <a:cubicBezTo>
                    <a:pt x="418592" y="812800"/>
                    <a:pt x="304800" y="699008"/>
                    <a:pt x="304800" y="558800"/>
                  </a:cubicBezTo>
                  <a:cubicBezTo>
                    <a:pt x="304800" y="418592"/>
                    <a:pt x="418592" y="304800"/>
                    <a:pt x="558800" y="304800"/>
                  </a:cubicBezTo>
                  <a:close/>
                </a:path>
              </a:pathLst>
            </a:custGeom>
            <a:grpFill/>
            <a:ln w="203200" cap="flat">
              <a:noFill/>
              <a:prstDash val="solid"/>
              <a:round/>
            </a:ln>
          </p:spPr>
          <p:txBody>
            <a:bodyPr rtlCol="0" anchor="ctr"/>
            <a:lstStyle/>
            <a:p>
              <a:endParaRPr lang="en-AR"/>
            </a:p>
          </p:txBody>
        </p:sp>
        <p:sp>
          <p:nvSpPr>
            <p:cNvPr id="17" name="Freeform 16">
              <a:extLst>
                <a:ext uri="{FF2B5EF4-FFF2-40B4-BE49-F238E27FC236}">
                  <a16:creationId xmlns:a16="http://schemas.microsoft.com/office/drawing/2014/main" id="{41403F74-DBEA-7652-9DFD-3183858B0FAE}"/>
                </a:ext>
              </a:extLst>
            </p:cNvPr>
            <p:cNvSpPr/>
            <p:nvPr/>
          </p:nvSpPr>
          <p:spPr>
            <a:xfrm>
              <a:off x="4754205" y="1694543"/>
              <a:ext cx="1117970" cy="406483"/>
            </a:xfrm>
            <a:custGeom>
              <a:avLst/>
              <a:gdLst>
                <a:gd name="connsiteX0" fmla="*/ 227261 w 1117970"/>
                <a:gd name="connsiteY0" fmla="*/ 386893 h 406483"/>
                <a:gd name="connsiteX1" fmla="*/ 558884 w 1117970"/>
                <a:gd name="connsiteY1" fmla="*/ 304800 h 406483"/>
                <a:gd name="connsiteX2" fmla="*/ 890709 w 1117970"/>
                <a:gd name="connsiteY2" fmla="*/ 386893 h 406483"/>
                <a:gd name="connsiteX3" fmla="*/ 1098380 w 1117970"/>
                <a:gd name="connsiteY3" fmla="*/ 328778 h 406483"/>
                <a:gd name="connsiteX4" fmla="*/ 1040264 w 1117970"/>
                <a:gd name="connsiteY4" fmla="*/ 121107 h 406483"/>
                <a:gd name="connsiteX5" fmla="*/ 558884 w 1117970"/>
                <a:gd name="connsiteY5" fmla="*/ 0 h 406483"/>
                <a:gd name="connsiteX6" fmla="*/ 77706 w 1117970"/>
                <a:gd name="connsiteY6" fmla="*/ 121107 h 406483"/>
                <a:gd name="connsiteX7" fmla="*/ 19591 w 1117970"/>
                <a:gd name="connsiteY7" fmla="*/ 328778 h 406483"/>
                <a:gd name="connsiteX8" fmla="*/ 227261 w 1117970"/>
                <a:gd name="connsiteY8" fmla="*/ 386893 h 40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970" h="406483">
                  <a:moveTo>
                    <a:pt x="227261" y="386893"/>
                  </a:moveTo>
                  <a:cubicBezTo>
                    <a:pt x="319717" y="334874"/>
                    <a:pt x="434728" y="304800"/>
                    <a:pt x="558884" y="304800"/>
                  </a:cubicBezTo>
                  <a:cubicBezTo>
                    <a:pt x="683242" y="304800"/>
                    <a:pt x="798253" y="334874"/>
                    <a:pt x="890709" y="386893"/>
                  </a:cubicBezTo>
                  <a:cubicBezTo>
                    <a:pt x="964064" y="428142"/>
                    <a:pt x="1056927" y="402133"/>
                    <a:pt x="1098380" y="328778"/>
                  </a:cubicBezTo>
                  <a:cubicBezTo>
                    <a:pt x="1139629" y="255422"/>
                    <a:pt x="1113620" y="162560"/>
                    <a:pt x="1040264" y="121107"/>
                  </a:cubicBezTo>
                  <a:cubicBezTo>
                    <a:pt x="906152" y="45720"/>
                    <a:pt x="739528" y="0"/>
                    <a:pt x="558884" y="0"/>
                  </a:cubicBezTo>
                  <a:cubicBezTo>
                    <a:pt x="378442" y="0"/>
                    <a:pt x="211818" y="45720"/>
                    <a:pt x="77706" y="121107"/>
                  </a:cubicBezTo>
                  <a:cubicBezTo>
                    <a:pt x="4351" y="162560"/>
                    <a:pt x="-21659" y="255422"/>
                    <a:pt x="19591" y="328778"/>
                  </a:cubicBezTo>
                  <a:cubicBezTo>
                    <a:pt x="61044" y="402133"/>
                    <a:pt x="153906" y="428142"/>
                    <a:pt x="227261" y="386893"/>
                  </a:cubicBezTo>
                  <a:close/>
                </a:path>
              </a:pathLst>
            </a:custGeom>
            <a:grpFill/>
            <a:ln w="203200" cap="flat">
              <a:noFill/>
              <a:prstDash val="solid"/>
              <a:round/>
            </a:ln>
          </p:spPr>
          <p:txBody>
            <a:bodyPr rtlCol="0" anchor="ctr"/>
            <a:lstStyle/>
            <a:p>
              <a:endParaRPr lang="en-AR"/>
            </a:p>
          </p:txBody>
        </p:sp>
        <p:sp>
          <p:nvSpPr>
            <p:cNvPr id="18" name="Freeform 17">
              <a:extLst>
                <a:ext uri="{FF2B5EF4-FFF2-40B4-BE49-F238E27FC236}">
                  <a16:creationId xmlns:a16="http://schemas.microsoft.com/office/drawing/2014/main" id="{4B192ED5-0CAF-4D63-E8AD-AC185EA0D13C}"/>
                </a:ext>
              </a:extLst>
            </p:cNvPr>
            <p:cNvSpPr/>
            <p:nvPr/>
          </p:nvSpPr>
          <p:spPr>
            <a:xfrm>
              <a:off x="4449650" y="1084943"/>
              <a:ext cx="1727283" cy="474147"/>
            </a:xfrm>
            <a:custGeom>
              <a:avLst/>
              <a:gdLst>
                <a:gd name="connsiteX0" fmla="*/ 224578 w 1727283"/>
                <a:gd name="connsiteY0" fmla="*/ 455981 h 474147"/>
                <a:gd name="connsiteX1" fmla="*/ 863642 w 1727283"/>
                <a:gd name="connsiteY1" fmla="*/ 304800 h 474147"/>
                <a:gd name="connsiteX2" fmla="*/ 1502706 w 1727283"/>
                <a:gd name="connsiteY2" fmla="*/ 455981 h 474147"/>
                <a:gd name="connsiteX3" fmla="*/ 1709157 w 1727283"/>
                <a:gd name="connsiteY3" fmla="*/ 393802 h 474147"/>
                <a:gd name="connsiteX4" fmla="*/ 1646978 w 1727283"/>
                <a:gd name="connsiteY4" fmla="*/ 187554 h 474147"/>
                <a:gd name="connsiteX5" fmla="*/ 863642 w 1727283"/>
                <a:gd name="connsiteY5" fmla="*/ 0 h 474147"/>
                <a:gd name="connsiteX6" fmla="*/ 80306 w 1727283"/>
                <a:gd name="connsiteY6" fmla="*/ 187554 h 474147"/>
                <a:gd name="connsiteX7" fmla="*/ 18127 w 1727283"/>
                <a:gd name="connsiteY7" fmla="*/ 393802 h 474147"/>
                <a:gd name="connsiteX8" fmla="*/ 224578 w 1727283"/>
                <a:gd name="connsiteY8" fmla="*/ 455981 h 4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283" h="474147">
                  <a:moveTo>
                    <a:pt x="224578" y="455981"/>
                  </a:moveTo>
                  <a:cubicBezTo>
                    <a:pt x="402581" y="360477"/>
                    <a:pt x="624069" y="304800"/>
                    <a:pt x="863642" y="304800"/>
                  </a:cubicBezTo>
                  <a:cubicBezTo>
                    <a:pt x="1103215" y="304800"/>
                    <a:pt x="1324703" y="360477"/>
                    <a:pt x="1502706" y="455981"/>
                  </a:cubicBezTo>
                  <a:cubicBezTo>
                    <a:pt x="1576874" y="495808"/>
                    <a:pt x="1669330" y="467970"/>
                    <a:pt x="1709157" y="393802"/>
                  </a:cubicBezTo>
                  <a:cubicBezTo>
                    <a:pt x="1748984" y="319634"/>
                    <a:pt x="1720943" y="227178"/>
                    <a:pt x="1646978" y="187554"/>
                  </a:cubicBezTo>
                  <a:cubicBezTo>
                    <a:pt x="1428538" y="70307"/>
                    <a:pt x="1157469" y="0"/>
                    <a:pt x="863642" y="0"/>
                  </a:cubicBezTo>
                  <a:cubicBezTo>
                    <a:pt x="569815" y="0"/>
                    <a:pt x="298746" y="70307"/>
                    <a:pt x="80306" y="187554"/>
                  </a:cubicBezTo>
                  <a:cubicBezTo>
                    <a:pt x="6341" y="227178"/>
                    <a:pt x="-21700" y="319634"/>
                    <a:pt x="18127" y="393802"/>
                  </a:cubicBezTo>
                  <a:cubicBezTo>
                    <a:pt x="57954" y="467970"/>
                    <a:pt x="150410" y="495808"/>
                    <a:pt x="224578" y="455981"/>
                  </a:cubicBezTo>
                  <a:close/>
                </a:path>
              </a:pathLst>
            </a:custGeom>
            <a:grpFill/>
            <a:ln w="203200" cap="flat">
              <a:noFill/>
              <a:prstDash val="solid"/>
              <a:round/>
            </a:ln>
          </p:spPr>
          <p:txBody>
            <a:bodyPr rtlCol="0" anchor="ctr"/>
            <a:lstStyle/>
            <a:p>
              <a:endParaRPr lang="en-AR"/>
            </a:p>
          </p:txBody>
        </p:sp>
        <p:sp>
          <p:nvSpPr>
            <p:cNvPr id="19" name="Freeform 18">
              <a:extLst>
                <a:ext uri="{FF2B5EF4-FFF2-40B4-BE49-F238E27FC236}">
                  <a16:creationId xmlns:a16="http://schemas.microsoft.com/office/drawing/2014/main" id="{99F92CFA-3AB7-9A02-05EE-895637CEB1DF}"/>
                </a:ext>
              </a:extLst>
            </p:cNvPr>
            <p:cNvSpPr/>
            <p:nvPr/>
          </p:nvSpPr>
          <p:spPr>
            <a:xfrm>
              <a:off x="6176892" y="3320143"/>
              <a:ext cx="609600" cy="304800"/>
            </a:xfrm>
            <a:custGeom>
              <a:avLst/>
              <a:gdLst>
                <a:gd name="connsiteX0" fmla="*/ 152400 w 609600"/>
                <a:gd name="connsiteY0" fmla="*/ 304800 h 304800"/>
                <a:gd name="connsiteX1" fmla="*/ 457200 w 609600"/>
                <a:gd name="connsiteY1" fmla="*/ 304800 h 304800"/>
                <a:gd name="connsiteX2" fmla="*/ 609600 w 609600"/>
                <a:gd name="connsiteY2" fmla="*/ 152400 h 304800"/>
                <a:gd name="connsiteX3" fmla="*/ 457200 w 609600"/>
                <a:gd name="connsiteY3" fmla="*/ 0 h 304800"/>
                <a:gd name="connsiteX4" fmla="*/ 152400 w 609600"/>
                <a:gd name="connsiteY4" fmla="*/ 0 h 304800"/>
                <a:gd name="connsiteX5" fmla="*/ 0 w 609600"/>
                <a:gd name="connsiteY5" fmla="*/ 152400 h 304800"/>
                <a:gd name="connsiteX6" fmla="*/ 152400 w 609600"/>
                <a:gd name="connsiteY6"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304800">
                  <a:moveTo>
                    <a:pt x="152400" y="304800"/>
                  </a:moveTo>
                  <a:lnTo>
                    <a:pt x="457200" y="304800"/>
                  </a:lnTo>
                  <a:cubicBezTo>
                    <a:pt x="541325" y="304800"/>
                    <a:pt x="609600" y="236525"/>
                    <a:pt x="609600" y="152400"/>
                  </a:cubicBezTo>
                  <a:cubicBezTo>
                    <a:pt x="609600" y="68275"/>
                    <a:pt x="541325" y="0"/>
                    <a:pt x="457200" y="0"/>
                  </a:cubicBezTo>
                  <a:lnTo>
                    <a:pt x="152400" y="0"/>
                  </a:lnTo>
                  <a:cubicBezTo>
                    <a:pt x="68275" y="0"/>
                    <a:pt x="0" y="68275"/>
                    <a:pt x="0" y="152400"/>
                  </a:cubicBezTo>
                  <a:cubicBezTo>
                    <a:pt x="0" y="236525"/>
                    <a:pt x="68275" y="304800"/>
                    <a:pt x="152400" y="304800"/>
                  </a:cubicBezTo>
                  <a:close/>
                </a:path>
              </a:pathLst>
            </a:custGeom>
            <a:grpFill/>
            <a:ln w="203200" cap="flat">
              <a:noFill/>
              <a:prstDash val="solid"/>
              <a:round/>
            </a:ln>
          </p:spPr>
          <p:txBody>
            <a:bodyPr rtlCol="0" anchor="ctr"/>
            <a:lstStyle/>
            <a:p>
              <a:endParaRPr lang="en-AR"/>
            </a:p>
          </p:txBody>
        </p:sp>
        <p:sp>
          <p:nvSpPr>
            <p:cNvPr id="20" name="Freeform 19">
              <a:extLst>
                <a:ext uri="{FF2B5EF4-FFF2-40B4-BE49-F238E27FC236}">
                  <a16:creationId xmlns:a16="http://schemas.microsoft.com/office/drawing/2014/main" id="{E5ACF841-BB6C-4127-F7AE-329B06DFF3A2}"/>
                </a:ext>
              </a:extLst>
            </p:cNvPr>
            <p:cNvSpPr/>
            <p:nvPr/>
          </p:nvSpPr>
          <p:spPr>
            <a:xfrm>
              <a:off x="3840092" y="3320143"/>
              <a:ext cx="609600" cy="304800"/>
            </a:xfrm>
            <a:custGeom>
              <a:avLst/>
              <a:gdLst>
                <a:gd name="connsiteX0" fmla="*/ 152400 w 609600"/>
                <a:gd name="connsiteY0" fmla="*/ 304800 h 304800"/>
                <a:gd name="connsiteX1" fmla="*/ 457200 w 609600"/>
                <a:gd name="connsiteY1" fmla="*/ 304800 h 304800"/>
                <a:gd name="connsiteX2" fmla="*/ 609600 w 609600"/>
                <a:gd name="connsiteY2" fmla="*/ 152400 h 304800"/>
                <a:gd name="connsiteX3" fmla="*/ 457200 w 609600"/>
                <a:gd name="connsiteY3" fmla="*/ 0 h 304800"/>
                <a:gd name="connsiteX4" fmla="*/ 152400 w 609600"/>
                <a:gd name="connsiteY4" fmla="*/ 0 h 304800"/>
                <a:gd name="connsiteX5" fmla="*/ 0 w 609600"/>
                <a:gd name="connsiteY5" fmla="*/ 152400 h 304800"/>
                <a:gd name="connsiteX6" fmla="*/ 152400 w 609600"/>
                <a:gd name="connsiteY6"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304800">
                  <a:moveTo>
                    <a:pt x="152400" y="304800"/>
                  </a:moveTo>
                  <a:lnTo>
                    <a:pt x="457200" y="304800"/>
                  </a:lnTo>
                  <a:cubicBezTo>
                    <a:pt x="541325" y="304800"/>
                    <a:pt x="609600" y="236525"/>
                    <a:pt x="609600" y="152400"/>
                  </a:cubicBezTo>
                  <a:cubicBezTo>
                    <a:pt x="609600" y="68275"/>
                    <a:pt x="541325" y="0"/>
                    <a:pt x="457200" y="0"/>
                  </a:cubicBezTo>
                  <a:lnTo>
                    <a:pt x="152400" y="0"/>
                  </a:lnTo>
                  <a:cubicBezTo>
                    <a:pt x="68275" y="0"/>
                    <a:pt x="0" y="68275"/>
                    <a:pt x="0" y="152400"/>
                  </a:cubicBezTo>
                  <a:cubicBezTo>
                    <a:pt x="0" y="236525"/>
                    <a:pt x="68275" y="304800"/>
                    <a:pt x="152400" y="304800"/>
                  </a:cubicBezTo>
                  <a:close/>
                </a:path>
              </a:pathLst>
            </a:custGeom>
            <a:grpFill/>
            <a:ln w="203200" cap="flat">
              <a:noFill/>
              <a:prstDash val="solid"/>
              <a:round/>
            </a:ln>
          </p:spPr>
          <p:txBody>
            <a:bodyPr rtlCol="0" anchor="ctr"/>
            <a:lstStyle/>
            <a:p>
              <a:endParaRPr lang="en-AR"/>
            </a:p>
          </p:txBody>
        </p:sp>
      </p:grpSp>
      <p:grpSp>
        <p:nvGrpSpPr>
          <p:cNvPr id="22" name="Graphic 20">
            <a:extLst>
              <a:ext uri="{FF2B5EF4-FFF2-40B4-BE49-F238E27FC236}">
                <a16:creationId xmlns:a16="http://schemas.microsoft.com/office/drawing/2014/main" id="{6A6E83BB-A59B-A313-F71C-6243E4450382}"/>
              </a:ext>
            </a:extLst>
          </p:cNvPr>
          <p:cNvGrpSpPr/>
          <p:nvPr/>
        </p:nvGrpSpPr>
        <p:grpSpPr>
          <a:xfrm>
            <a:off x="812440" y="2434766"/>
            <a:ext cx="371357" cy="371358"/>
            <a:chOff x="3657604" y="990604"/>
            <a:chExt cx="4877719" cy="4877729"/>
          </a:xfrm>
          <a:solidFill>
            <a:schemeClr val="accent1"/>
          </a:solidFill>
        </p:grpSpPr>
        <p:sp>
          <p:nvSpPr>
            <p:cNvPr id="23" name="Freeform 22">
              <a:extLst>
                <a:ext uri="{FF2B5EF4-FFF2-40B4-BE49-F238E27FC236}">
                  <a16:creationId xmlns:a16="http://schemas.microsoft.com/office/drawing/2014/main" id="{C66EB275-91F3-95CA-681F-60556D166339}"/>
                </a:ext>
              </a:extLst>
            </p:cNvPr>
            <p:cNvSpPr/>
            <p:nvPr/>
          </p:nvSpPr>
          <p:spPr>
            <a:xfrm>
              <a:off x="3906707" y="2609202"/>
              <a:ext cx="2559300" cy="2699066"/>
            </a:xfrm>
            <a:custGeom>
              <a:avLst/>
              <a:gdLst>
                <a:gd name="connsiteX0" fmla="*/ 2390261 w 2559300"/>
                <a:gd name="connsiteY0" fmla="*/ 1509084 h 2699066"/>
                <a:gd name="connsiteX1" fmla="*/ 2221230 w 2559300"/>
                <a:gd name="connsiteY1" fmla="*/ 1678114 h 2699066"/>
                <a:gd name="connsiteX2" fmla="*/ 2221230 w 2559300"/>
                <a:gd name="connsiteY2" fmla="*/ 2274941 h 2699066"/>
                <a:gd name="connsiteX3" fmla="*/ 1072706 w 2559300"/>
                <a:gd name="connsiteY3" fmla="*/ 1365780 h 2699066"/>
                <a:gd name="connsiteX4" fmla="*/ 887959 w 2559300"/>
                <a:gd name="connsiteY4" fmla="*/ 1301515 h 2699066"/>
                <a:gd name="connsiteX5" fmla="*/ 338080 w 2559300"/>
                <a:gd name="connsiteY5" fmla="*/ 1301515 h 2699066"/>
                <a:gd name="connsiteX6" fmla="*/ 338080 w 2559300"/>
                <a:gd name="connsiteY6" fmla="*/ 338061 h 2699066"/>
                <a:gd name="connsiteX7" fmla="*/ 887930 w 2559300"/>
                <a:gd name="connsiteY7" fmla="*/ 338061 h 2699066"/>
                <a:gd name="connsiteX8" fmla="*/ 1056961 w 2559300"/>
                <a:gd name="connsiteY8" fmla="*/ 169031 h 2699066"/>
                <a:gd name="connsiteX9" fmla="*/ 887930 w 2559300"/>
                <a:gd name="connsiteY9" fmla="*/ 0 h 2699066"/>
                <a:gd name="connsiteX10" fmla="*/ 297694 w 2559300"/>
                <a:gd name="connsiteY10" fmla="*/ 0 h 2699066"/>
                <a:gd name="connsiteX11" fmla="*/ 0 w 2559300"/>
                <a:gd name="connsiteY11" fmla="*/ 297694 h 2699066"/>
                <a:gd name="connsiteX12" fmla="*/ 0 w 2559300"/>
                <a:gd name="connsiteY12" fmla="*/ 1341901 h 2699066"/>
                <a:gd name="connsiteX13" fmla="*/ 297694 w 2559300"/>
                <a:gd name="connsiteY13" fmla="*/ 1639595 h 2699066"/>
                <a:gd name="connsiteX14" fmla="*/ 873881 w 2559300"/>
                <a:gd name="connsiteY14" fmla="*/ 1639595 h 2699066"/>
                <a:gd name="connsiteX15" fmla="*/ 2142115 w 2559300"/>
                <a:gd name="connsiteY15" fmla="*/ 2643492 h 2699066"/>
                <a:gd name="connsiteX16" fmla="*/ 2503742 w 2559300"/>
                <a:gd name="connsiteY16" fmla="*/ 2601373 h 2699066"/>
                <a:gd name="connsiteX17" fmla="*/ 2559301 w 2559300"/>
                <a:gd name="connsiteY17" fmla="*/ 2441619 h 2699066"/>
                <a:gd name="connsiteX18" fmla="*/ 2559301 w 2559300"/>
                <a:gd name="connsiteY18" fmla="*/ 1678124 h 2699066"/>
                <a:gd name="connsiteX19" fmla="*/ 2390270 w 2559300"/>
                <a:gd name="connsiteY19" fmla="*/ 1509093 h 2699066"/>
                <a:gd name="connsiteX20" fmla="*/ 2390261 w 2559300"/>
                <a:gd name="connsiteY20" fmla="*/ 1509084 h 269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9300" h="2699066">
                  <a:moveTo>
                    <a:pt x="2390261" y="1509084"/>
                  </a:moveTo>
                  <a:cubicBezTo>
                    <a:pt x="2296906" y="1509084"/>
                    <a:pt x="2221230" y="1584760"/>
                    <a:pt x="2221230" y="1678114"/>
                  </a:cubicBezTo>
                  <a:lnTo>
                    <a:pt x="2221230" y="2274941"/>
                  </a:lnTo>
                  <a:lnTo>
                    <a:pt x="1072706" y="1365780"/>
                  </a:lnTo>
                  <a:cubicBezTo>
                    <a:pt x="1020070" y="1324251"/>
                    <a:pt x="955005" y="1301610"/>
                    <a:pt x="887959" y="1301515"/>
                  </a:cubicBezTo>
                  <a:lnTo>
                    <a:pt x="338080" y="1301515"/>
                  </a:lnTo>
                  <a:lnTo>
                    <a:pt x="338080" y="338061"/>
                  </a:lnTo>
                  <a:lnTo>
                    <a:pt x="887930" y="338061"/>
                  </a:lnTo>
                  <a:cubicBezTo>
                    <a:pt x="981285" y="338061"/>
                    <a:pt x="1056961" y="262385"/>
                    <a:pt x="1056961" y="169031"/>
                  </a:cubicBezTo>
                  <a:cubicBezTo>
                    <a:pt x="1056961" y="75676"/>
                    <a:pt x="981285" y="0"/>
                    <a:pt x="887930" y="0"/>
                  </a:cubicBezTo>
                  <a:lnTo>
                    <a:pt x="297694" y="0"/>
                  </a:lnTo>
                  <a:cubicBezTo>
                    <a:pt x="133360" y="190"/>
                    <a:pt x="191" y="133359"/>
                    <a:pt x="0" y="297694"/>
                  </a:cubicBezTo>
                  <a:lnTo>
                    <a:pt x="0" y="1341901"/>
                  </a:lnTo>
                  <a:cubicBezTo>
                    <a:pt x="191" y="1506236"/>
                    <a:pt x="133360" y="1639405"/>
                    <a:pt x="297694" y="1639595"/>
                  </a:cubicBezTo>
                  <a:lnTo>
                    <a:pt x="873881" y="1639595"/>
                  </a:lnTo>
                  <a:lnTo>
                    <a:pt x="2142115" y="2643492"/>
                  </a:lnTo>
                  <a:cubicBezTo>
                    <a:pt x="2253606" y="2731722"/>
                    <a:pt x="2415512" y="2712863"/>
                    <a:pt x="2503742" y="2601373"/>
                  </a:cubicBezTo>
                  <a:cubicBezTo>
                    <a:pt x="2539727" y="2555901"/>
                    <a:pt x="2559310" y="2499608"/>
                    <a:pt x="2559301" y="2441619"/>
                  </a:cubicBezTo>
                  <a:lnTo>
                    <a:pt x="2559301" y="1678124"/>
                  </a:lnTo>
                  <a:cubicBezTo>
                    <a:pt x="2559301" y="1584770"/>
                    <a:pt x="2483625" y="1509093"/>
                    <a:pt x="2390270" y="1509093"/>
                  </a:cubicBezTo>
                  <a:cubicBezTo>
                    <a:pt x="2390261" y="1509084"/>
                    <a:pt x="2390261" y="1509084"/>
                    <a:pt x="2390261" y="1509084"/>
                  </a:cubicBezTo>
                  <a:close/>
                </a:path>
              </a:pathLst>
            </a:custGeom>
            <a:grpFill/>
            <a:ln w="9525" cap="flat">
              <a:noFill/>
              <a:prstDash val="solid"/>
              <a:miter/>
            </a:ln>
          </p:spPr>
          <p:txBody>
            <a:bodyPr rtlCol="0" anchor="ctr"/>
            <a:lstStyle/>
            <a:p>
              <a:endParaRPr lang="en-AR"/>
            </a:p>
          </p:txBody>
        </p:sp>
        <p:sp>
          <p:nvSpPr>
            <p:cNvPr id="24" name="Freeform 23">
              <a:extLst>
                <a:ext uri="{FF2B5EF4-FFF2-40B4-BE49-F238E27FC236}">
                  <a16:creationId xmlns:a16="http://schemas.microsoft.com/office/drawing/2014/main" id="{065AC13D-3699-C80E-2E97-EA8E0ACFBBB0}"/>
                </a:ext>
              </a:extLst>
            </p:cNvPr>
            <p:cNvSpPr/>
            <p:nvPr/>
          </p:nvSpPr>
          <p:spPr>
            <a:xfrm>
              <a:off x="3657604" y="990604"/>
              <a:ext cx="4877719" cy="4877729"/>
            </a:xfrm>
            <a:custGeom>
              <a:avLst/>
              <a:gdLst>
                <a:gd name="connsiteX0" fmla="*/ 4827285 w 4877719"/>
                <a:gd name="connsiteY0" fmla="*/ 4588235 h 4877729"/>
                <a:gd name="connsiteX1" fmla="*/ 4105270 w 4877719"/>
                <a:gd name="connsiteY1" fmla="*/ 3866231 h 4877729"/>
                <a:gd name="connsiteX2" fmla="*/ 3984436 w 4877719"/>
                <a:gd name="connsiteY2" fmla="*/ 891230 h 4877729"/>
                <a:gd name="connsiteX3" fmla="*/ 3745387 w 4877719"/>
                <a:gd name="connsiteY3" fmla="*/ 892297 h 4877729"/>
                <a:gd name="connsiteX4" fmla="*/ 3745397 w 4877719"/>
                <a:gd name="connsiteY4" fmla="*/ 1130279 h 4877729"/>
                <a:gd name="connsiteX5" fmla="*/ 3865174 w 4877719"/>
                <a:gd name="connsiteY5" fmla="*/ 3626087 h 4877729"/>
                <a:gd name="connsiteX6" fmla="*/ 3468362 w 4877719"/>
                <a:gd name="connsiteY6" fmla="*/ 3229275 h 4877729"/>
                <a:gd name="connsiteX7" fmla="*/ 3351033 w 4877719"/>
                <a:gd name="connsiteY7" fmla="*/ 1524643 h 4877729"/>
                <a:gd name="connsiteX8" fmla="*/ 3111984 w 4877719"/>
                <a:gd name="connsiteY8" fmla="*/ 1525719 h 4877729"/>
                <a:gd name="connsiteX9" fmla="*/ 3111984 w 4877719"/>
                <a:gd name="connsiteY9" fmla="*/ 1763701 h 4877729"/>
                <a:gd name="connsiteX10" fmla="*/ 3225960 w 4877719"/>
                <a:gd name="connsiteY10" fmla="*/ 2986854 h 4877729"/>
                <a:gd name="connsiteX11" fmla="*/ 2808432 w 4877719"/>
                <a:gd name="connsiteY11" fmla="*/ 2569316 h 4877729"/>
                <a:gd name="connsiteX12" fmla="*/ 2808432 w 4877719"/>
                <a:gd name="connsiteY12" fmla="*/ 816545 h 4877729"/>
                <a:gd name="connsiteX13" fmla="*/ 2551038 w 4877719"/>
                <a:gd name="connsiteY13" fmla="*/ 559084 h 4877729"/>
                <a:gd name="connsiteX14" fmla="*/ 2391237 w 4877719"/>
                <a:gd name="connsiteY14" fmla="*/ 614663 h 4877729"/>
                <a:gd name="connsiteX15" fmla="*/ 1533044 w 4877719"/>
                <a:gd name="connsiteY15" fmla="*/ 1293986 h 4877729"/>
                <a:gd name="connsiteX16" fmla="*/ 288555 w 4877719"/>
                <a:gd name="connsiteY16" fmla="*/ 49506 h 4877729"/>
                <a:gd name="connsiteX17" fmla="*/ 49506 w 4877719"/>
                <a:gd name="connsiteY17" fmla="*/ 49506 h 4877729"/>
                <a:gd name="connsiteX18" fmla="*/ 49506 w 4877719"/>
                <a:gd name="connsiteY18" fmla="*/ 288555 h 4877729"/>
                <a:gd name="connsiteX19" fmla="*/ 2519796 w 4877719"/>
                <a:gd name="connsiteY19" fmla="*/ 2758855 h 4877729"/>
                <a:gd name="connsiteX20" fmla="*/ 2519853 w 4877719"/>
                <a:gd name="connsiteY20" fmla="*/ 2758912 h 4877729"/>
                <a:gd name="connsiteX21" fmla="*/ 4588235 w 4877719"/>
                <a:gd name="connsiteY21" fmla="*/ 4827285 h 4877729"/>
                <a:gd name="connsiteX22" fmla="*/ 4827275 w 4877719"/>
                <a:gd name="connsiteY22" fmla="*/ 4829151 h 4877729"/>
                <a:gd name="connsiteX23" fmla="*/ 4829142 w 4877719"/>
                <a:gd name="connsiteY23" fmla="*/ 4590112 h 4877729"/>
                <a:gd name="connsiteX24" fmla="*/ 4827285 w 4877719"/>
                <a:gd name="connsiteY24" fmla="*/ 4588235 h 4877729"/>
                <a:gd name="connsiteX25" fmla="*/ 4827285 w 4877719"/>
                <a:gd name="connsiteY25" fmla="*/ 4588235 h 4877729"/>
                <a:gd name="connsiteX26" fmla="*/ 2470323 w 4877719"/>
                <a:gd name="connsiteY26" fmla="*/ 983242 h 4877729"/>
                <a:gd name="connsiteX27" fmla="*/ 2470323 w 4877719"/>
                <a:gd name="connsiteY27" fmla="*/ 2231274 h 4877729"/>
                <a:gd name="connsiteX28" fmla="*/ 1773712 w 4877719"/>
                <a:gd name="connsiteY28" fmla="*/ 1534663 h 4877729"/>
                <a:gd name="connsiteX29" fmla="*/ 2470323 w 4877719"/>
                <a:gd name="connsiteY29" fmla="*/ 983242 h 48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77719" h="4877729">
                  <a:moveTo>
                    <a:pt x="4827285" y="4588235"/>
                  </a:moveTo>
                  <a:lnTo>
                    <a:pt x="4105270" y="3866231"/>
                  </a:lnTo>
                  <a:cubicBezTo>
                    <a:pt x="4845858" y="2994408"/>
                    <a:pt x="4793290" y="1700122"/>
                    <a:pt x="3984436" y="891230"/>
                  </a:cubicBezTo>
                  <a:cubicBezTo>
                    <a:pt x="3918133" y="825517"/>
                    <a:pt x="3811100" y="825994"/>
                    <a:pt x="3745387" y="892297"/>
                  </a:cubicBezTo>
                  <a:cubicBezTo>
                    <a:pt x="3680084" y="958191"/>
                    <a:pt x="3680084" y="1064395"/>
                    <a:pt x="3745397" y="1130279"/>
                  </a:cubicBezTo>
                  <a:cubicBezTo>
                    <a:pt x="4426254" y="1811136"/>
                    <a:pt x="4466668" y="2897167"/>
                    <a:pt x="3865174" y="3626087"/>
                  </a:cubicBezTo>
                  <a:lnTo>
                    <a:pt x="3468362" y="3229275"/>
                  </a:lnTo>
                  <a:cubicBezTo>
                    <a:pt x="3860268" y="2711448"/>
                    <a:pt x="3810195" y="1983900"/>
                    <a:pt x="3351033" y="1524643"/>
                  </a:cubicBezTo>
                  <a:cubicBezTo>
                    <a:pt x="3284730" y="1458930"/>
                    <a:pt x="3177697" y="1459406"/>
                    <a:pt x="3111984" y="1525719"/>
                  </a:cubicBezTo>
                  <a:cubicBezTo>
                    <a:pt x="3046691" y="1591604"/>
                    <a:pt x="3046691" y="1697808"/>
                    <a:pt x="3111984" y="1763701"/>
                  </a:cubicBezTo>
                  <a:cubicBezTo>
                    <a:pt x="3443159" y="2094876"/>
                    <a:pt x="3481392" y="2612465"/>
                    <a:pt x="3225960" y="2986854"/>
                  </a:cubicBezTo>
                  <a:lnTo>
                    <a:pt x="2808432" y="2569316"/>
                  </a:lnTo>
                  <a:lnTo>
                    <a:pt x="2808432" y="816545"/>
                  </a:lnTo>
                  <a:cubicBezTo>
                    <a:pt x="2808451" y="674375"/>
                    <a:pt x="2693208" y="559103"/>
                    <a:pt x="2551038" y="559084"/>
                  </a:cubicBezTo>
                  <a:cubicBezTo>
                    <a:pt x="2493031" y="559075"/>
                    <a:pt x="2436719" y="578658"/>
                    <a:pt x="2391237" y="614663"/>
                  </a:cubicBezTo>
                  <a:lnTo>
                    <a:pt x="1533044" y="1293986"/>
                  </a:lnTo>
                  <a:lnTo>
                    <a:pt x="288555" y="49506"/>
                  </a:lnTo>
                  <a:cubicBezTo>
                    <a:pt x="222547" y="-16502"/>
                    <a:pt x="115514" y="-16502"/>
                    <a:pt x="49506" y="49506"/>
                  </a:cubicBezTo>
                  <a:cubicBezTo>
                    <a:pt x="-16502" y="115514"/>
                    <a:pt x="-16502" y="222547"/>
                    <a:pt x="49506" y="288555"/>
                  </a:cubicBezTo>
                  <a:lnTo>
                    <a:pt x="2519796" y="2758855"/>
                  </a:lnTo>
                  <a:lnTo>
                    <a:pt x="2519853" y="2758912"/>
                  </a:lnTo>
                  <a:lnTo>
                    <a:pt x="4588235" y="4827285"/>
                  </a:lnTo>
                  <a:cubicBezTo>
                    <a:pt x="4653729" y="4893807"/>
                    <a:pt x="4760752" y="4894646"/>
                    <a:pt x="4827275" y="4829151"/>
                  </a:cubicBezTo>
                  <a:cubicBezTo>
                    <a:pt x="4893797" y="4763658"/>
                    <a:pt x="4894636" y="4656635"/>
                    <a:pt x="4829142" y="4590112"/>
                  </a:cubicBezTo>
                  <a:cubicBezTo>
                    <a:pt x="4828523" y="4589474"/>
                    <a:pt x="4827904" y="4588855"/>
                    <a:pt x="4827285" y="4588235"/>
                  </a:cubicBezTo>
                  <a:lnTo>
                    <a:pt x="4827285" y="4588235"/>
                  </a:lnTo>
                  <a:close/>
                  <a:moveTo>
                    <a:pt x="2470323" y="983242"/>
                  </a:moveTo>
                  <a:lnTo>
                    <a:pt x="2470323" y="2231274"/>
                  </a:lnTo>
                  <a:lnTo>
                    <a:pt x="1773712" y="1534663"/>
                  </a:lnTo>
                  <a:lnTo>
                    <a:pt x="2470323" y="983242"/>
                  </a:lnTo>
                  <a:close/>
                </a:path>
              </a:pathLst>
            </a:custGeom>
            <a:grpFill/>
            <a:ln w="9525" cap="flat">
              <a:noFill/>
              <a:prstDash val="solid"/>
              <a:miter/>
            </a:ln>
          </p:spPr>
          <p:txBody>
            <a:bodyPr rtlCol="0" anchor="ctr"/>
            <a:lstStyle/>
            <a:p>
              <a:endParaRPr lang="en-AR"/>
            </a:p>
          </p:txBody>
        </p:sp>
      </p:grpSp>
      <p:grpSp>
        <p:nvGrpSpPr>
          <p:cNvPr id="37" name="Group 36">
            <a:extLst>
              <a:ext uri="{FF2B5EF4-FFF2-40B4-BE49-F238E27FC236}">
                <a16:creationId xmlns:a16="http://schemas.microsoft.com/office/drawing/2014/main" id="{4DFC7D3F-063E-F521-1783-3A132030C27B}"/>
              </a:ext>
            </a:extLst>
          </p:cNvPr>
          <p:cNvGrpSpPr/>
          <p:nvPr/>
        </p:nvGrpSpPr>
        <p:grpSpPr>
          <a:xfrm>
            <a:off x="795694" y="3251608"/>
            <a:ext cx="371358" cy="371358"/>
            <a:chOff x="2844800" y="177800"/>
            <a:chExt cx="6502399" cy="6502399"/>
          </a:xfrm>
          <a:solidFill>
            <a:schemeClr val="accent1"/>
          </a:solidFill>
        </p:grpSpPr>
        <p:sp>
          <p:nvSpPr>
            <p:cNvPr id="31" name="Freeform 30">
              <a:extLst>
                <a:ext uri="{FF2B5EF4-FFF2-40B4-BE49-F238E27FC236}">
                  <a16:creationId xmlns:a16="http://schemas.microsoft.com/office/drawing/2014/main" id="{935335A7-5AE4-26A5-AAE9-166DF82F5652}"/>
                </a:ext>
              </a:extLst>
            </p:cNvPr>
            <p:cNvSpPr/>
            <p:nvPr/>
          </p:nvSpPr>
          <p:spPr>
            <a:xfrm>
              <a:off x="4741316" y="2074316"/>
              <a:ext cx="2709367" cy="2709367"/>
            </a:xfrm>
            <a:custGeom>
              <a:avLst/>
              <a:gdLst>
                <a:gd name="connsiteX0" fmla="*/ 1354684 w 2709367"/>
                <a:gd name="connsiteY0" fmla="*/ 2709367 h 2709367"/>
                <a:gd name="connsiteX1" fmla="*/ 0 w 2709367"/>
                <a:gd name="connsiteY1" fmla="*/ 1354684 h 2709367"/>
                <a:gd name="connsiteX2" fmla="*/ 1354684 w 2709367"/>
                <a:gd name="connsiteY2" fmla="*/ 0 h 2709367"/>
                <a:gd name="connsiteX3" fmla="*/ 2709367 w 2709367"/>
                <a:gd name="connsiteY3" fmla="*/ 1354684 h 2709367"/>
                <a:gd name="connsiteX4" fmla="*/ 1354684 w 2709367"/>
                <a:gd name="connsiteY4" fmla="*/ 2709367 h 2709367"/>
                <a:gd name="connsiteX5" fmla="*/ 1354684 w 2709367"/>
                <a:gd name="connsiteY5" fmla="*/ 406400 h 2709367"/>
                <a:gd name="connsiteX6" fmla="*/ 406400 w 2709367"/>
                <a:gd name="connsiteY6" fmla="*/ 1354684 h 2709367"/>
                <a:gd name="connsiteX7" fmla="*/ 1354684 w 2709367"/>
                <a:gd name="connsiteY7" fmla="*/ 2302967 h 2709367"/>
                <a:gd name="connsiteX8" fmla="*/ 2302967 w 2709367"/>
                <a:gd name="connsiteY8" fmla="*/ 1354684 h 2709367"/>
                <a:gd name="connsiteX9" fmla="*/ 1354684 w 2709367"/>
                <a:gd name="connsiteY9" fmla="*/ 406400 h 27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9367" h="2709367">
                  <a:moveTo>
                    <a:pt x="1354684" y="2709367"/>
                  </a:moveTo>
                  <a:cubicBezTo>
                    <a:pt x="607720" y="2709367"/>
                    <a:pt x="0" y="2101647"/>
                    <a:pt x="0" y="1354684"/>
                  </a:cubicBezTo>
                  <a:cubicBezTo>
                    <a:pt x="0" y="607720"/>
                    <a:pt x="607720" y="0"/>
                    <a:pt x="1354684" y="0"/>
                  </a:cubicBezTo>
                  <a:cubicBezTo>
                    <a:pt x="2101647" y="0"/>
                    <a:pt x="2709367" y="607720"/>
                    <a:pt x="2709367" y="1354684"/>
                  </a:cubicBezTo>
                  <a:cubicBezTo>
                    <a:pt x="2709367" y="2101647"/>
                    <a:pt x="2101647" y="2709367"/>
                    <a:pt x="1354684" y="2709367"/>
                  </a:cubicBezTo>
                  <a:close/>
                  <a:moveTo>
                    <a:pt x="1354684" y="406400"/>
                  </a:moveTo>
                  <a:cubicBezTo>
                    <a:pt x="831799" y="406400"/>
                    <a:pt x="406400" y="831799"/>
                    <a:pt x="406400" y="1354684"/>
                  </a:cubicBezTo>
                  <a:cubicBezTo>
                    <a:pt x="406400" y="1877568"/>
                    <a:pt x="831799" y="2302967"/>
                    <a:pt x="1354684" y="2302967"/>
                  </a:cubicBezTo>
                  <a:cubicBezTo>
                    <a:pt x="1877568" y="2302967"/>
                    <a:pt x="2302967" y="1877568"/>
                    <a:pt x="2302967" y="1354684"/>
                  </a:cubicBezTo>
                  <a:cubicBezTo>
                    <a:pt x="2302967" y="831799"/>
                    <a:pt x="1877568" y="406400"/>
                    <a:pt x="1354684" y="406400"/>
                  </a:cubicBezTo>
                  <a:close/>
                </a:path>
              </a:pathLst>
            </a:custGeom>
            <a:grpFill/>
            <a:ln w="12688" cap="flat">
              <a:noFill/>
              <a:prstDash val="solid"/>
              <a:miter/>
            </a:ln>
          </p:spPr>
          <p:txBody>
            <a:bodyPr rtlCol="0" anchor="ctr"/>
            <a:lstStyle/>
            <a:p>
              <a:endParaRPr lang="en-AR"/>
            </a:p>
          </p:txBody>
        </p:sp>
        <p:sp>
          <p:nvSpPr>
            <p:cNvPr id="32" name="Freeform 31">
              <a:extLst>
                <a:ext uri="{FF2B5EF4-FFF2-40B4-BE49-F238E27FC236}">
                  <a16:creationId xmlns:a16="http://schemas.microsoft.com/office/drawing/2014/main" id="{05956D61-2906-0849-36FE-9AFA48C1E7B6}"/>
                </a:ext>
              </a:extLst>
            </p:cNvPr>
            <p:cNvSpPr/>
            <p:nvPr/>
          </p:nvSpPr>
          <p:spPr>
            <a:xfrm>
              <a:off x="3386683" y="719683"/>
              <a:ext cx="5418632" cy="5418632"/>
            </a:xfrm>
            <a:custGeom>
              <a:avLst/>
              <a:gdLst>
                <a:gd name="connsiteX0" fmla="*/ 2709317 w 5418632"/>
                <a:gd name="connsiteY0" fmla="*/ 5418633 h 5418632"/>
                <a:gd name="connsiteX1" fmla="*/ 0 w 5418632"/>
                <a:gd name="connsiteY1" fmla="*/ 2709317 h 5418632"/>
                <a:gd name="connsiteX2" fmla="*/ 2709317 w 5418632"/>
                <a:gd name="connsiteY2" fmla="*/ 0 h 5418632"/>
                <a:gd name="connsiteX3" fmla="*/ 5418633 w 5418632"/>
                <a:gd name="connsiteY3" fmla="*/ 2709317 h 5418632"/>
                <a:gd name="connsiteX4" fmla="*/ 2709317 w 5418632"/>
                <a:gd name="connsiteY4" fmla="*/ 5418633 h 5418632"/>
                <a:gd name="connsiteX5" fmla="*/ 2709317 w 5418632"/>
                <a:gd name="connsiteY5" fmla="*/ 406400 h 5418632"/>
                <a:gd name="connsiteX6" fmla="*/ 406400 w 5418632"/>
                <a:gd name="connsiteY6" fmla="*/ 2709317 h 5418632"/>
                <a:gd name="connsiteX7" fmla="*/ 2709317 w 5418632"/>
                <a:gd name="connsiteY7" fmla="*/ 5012233 h 5418632"/>
                <a:gd name="connsiteX8" fmla="*/ 5012233 w 5418632"/>
                <a:gd name="connsiteY8" fmla="*/ 2709317 h 5418632"/>
                <a:gd name="connsiteX9" fmla="*/ 2709317 w 5418632"/>
                <a:gd name="connsiteY9" fmla="*/ 406400 h 541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8632" h="5418632">
                  <a:moveTo>
                    <a:pt x="2709317" y="5418633"/>
                  </a:moveTo>
                  <a:cubicBezTo>
                    <a:pt x="1215377" y="5418633"/>
                    <a:pt x="0" y="4203256"/>
                    <a:pt x="0" y="2709317"/>
                  </a:cubicBezTo>
                  <a:cubicBezTo>
                    <a:pt x="0" y="1215377"/>
                    <a:pt x="1215377" y="0"/>
                    <a:pt x="2709317" y="0"/>
                  </a:cubicBezTo>
                  <a:cubicBezTo>
                    <a:pt x="4203256" y="0"/>
                    <a:pt x="5418633" y="1215377"/>
                    <a:pt x="5418633" y="2709317"/>
                  </a:cubicBezTo>
                  <a:cubicBezTo>
                    <a:pt x="5418633" y="4203256"/>
                    <a:pt x="4203256" y="5418633"/>
                    <a:pt x="2709317" y="5418633"/>
                  </a:cubicBezTo>
                  <a:close/>
                  <a:moveTo>
                    <a:pt x="2709317" y="406400"/>
                  </a:moveTo>
                  <a:cubicBezTo>
                    <a:pt x="1439469" y="406400"/>
                    <a:pt x="406400" y="1439469"/>
                    <a:pt x="406400" y="2709317"/>
                  </a:cubicBezTo>
                  <a:cubicBezTo>
                    <a:pt x="406400" y="3979164"/>
                    <a:pt x="1439469" y="5012233"/>
                    <a:pt x="2709317" y="5012233"/>
                  </a:cubicBezTo>
                  <a:cubicBezTo>
                    <a:pt x="3979164" y="5012233"/>
                    <a:pt x="5012233" y="3979164"/>
                    <a:pt x="5012233" y="2709317"/>
                  </a:cubicBezTo>
                  <a:cubicBezTo>
                    <a:pt x="5012233" y="1439469"/>
                    <a:pt x="3979164" y="406400"/>
                    <a:pt x="2709317" y="406400"/>
                  </a:cubicBezTo>
                  <a:close/>
                </a:path>
              </a:pathLst>
            </a:custGeom>
            <a:grpFill/>
            <a:ln w="12688" cap="flat">
              <a:noFill/>
              <a:prstDash val="solid"/>
              <a:miter/>
            </a:ln>
          </p:spPr>
          <p:txBody>
            <a:bodyPr rtlCol="0" anchor="ctr"/>
            <a:lstStyle/>
            <a:p>
              <a:endParaRPr lang="en-AR"/>
            </a:p>
          </p:txBody>
        </p:sp>
        <p:sp>
          <p:nvSpPr>
            <p:cNvPr id="33" name="Freeform 32">
              <a:extLst>
                <a:ext uri="{FF2B5EF4-FFF2-40B4-BE49-F238E27FC236}">
                  <a16:creationId xmlns:a16="http://schemas.microsoft.com/office/drawing/2014/main" id="{E054359E-67C5-3BC1-53DF-E7E62D2B1F3A}"/>
                </a:ext>
              </a:extLst>
            </p:cNvPr>
            <p:cNvSpPr/>
            <p:nvPr/>
          </p:nvSpPr>
          <p:spPr>
            <a:xfrm>
              <a:off x="5892800" y="177800"/>
              <a:ext cx="406400" cy="1354683"/>
            </a:xfrm>
            <a:custGeom>
              <a:avLst/>
              <a:gdLst>
                <a:gd name="connsiteX0" fmla="*/ 203200 w 406400"/>
                <a:gd name="connsiteY0" fmla="*/ 1354684 h 1354683"/>
                <a:gd name="connsiteX1" fmla="*/ 0 w 406400"/>
                <a:gd name="connsiteY1" fmla="*/ 1151484 h 1354683"/>
                <a:gd name="connsiteX2" fmla="*/ 0 w 406400"/>
                <a:gd name="connsiteY2" fmla="*/ 203200 h 1354683"/>
                <a:gd name="connsiteX3" fmla="*/ 203200 w 406400"/>
                <a:gd name="connsiteY3" fmla="*/ 0 h 1354683"/>
                <a:gd name="connsiteX4" fmla="*/ 406400 w 406400"/>
                <a:gd name="connsiteY4" fmla="*/ 203200 h 1354683"/>
                <a:gd name="connsiteX5" fmla="*/ 406400 w 406400"/>
                <a:gd name="connsiteY5" fmla="*/ 1151484 h 1354683"/>
                <a:gd name="connsiteX6" fmla="*/ 203200 w 406400"/>
                <a:gd name="connsiteY6" fmla="*/ 1354684 h 135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400" h="1354683">
                  <a:moveTo>
                    <a:pt x="203200" y="1354684"/>
                  </a:moveTo>
                  <a:cubicBezTo>
                    <a:pt x="91034" y="1354684"/>
                    <a:pt x="0" y="1263650"/>
                    <a:pt x="0" y="1151484"/>
                  </a:cubicBezTo>
                  <a:lnTo>
                    <a:pt x="0" y="203200"/>
                  </a:lnTo>
                  <a:cubicBezTo>
                    <a:pt x="0" y="91033"/>
                    <a:pt x="91034" y="0"/>
                    <a:pt x="203200" y="0"/>
                  </a:cubicBezTo>
                  <a:cubicBezTo>
                    <a:pt x="315366" y="0"/>
                    <a:pt x="406400" y="91033"/>
                    <a:pt x="406400" y="203200"/>
                  </a:cubicBezTo>
                  <a:lnTo>
                    <a:pt x="406400" y="1151484"/>
                  </a:lnTo>
                  <a:cubicBezTo>
                    <a:pt x="406400" y="1263650"/>
                    <a:pt x="315366" y="1354684"/>
                    <a:pt x="203200" y="1354684"/>
                  </a:cubicBezTo>
                  <a:close/>
                </a:path>
              </a:pathLst>
            </a:custGeom>
            <a:grpFill/>
            <a:ln w="12688" cap="flat">
              <a:noFill/>
              <a:prstDash val="solid"/>
              <a:miter/>
            </a:ln>
          </p:spPr>
          <p:txBody>
            <a:bodyPr rtlCol="0" anchor="ctr"/>
            <a:lstStyle/>
            <a:p>
              <a:endParaRPr lang="en-AR"/>
            </a:p>
          </p:txBody>
        </p:sp>
        <p:sp>
          <p:nvSpPr>
            <p:cNvPr id="34" name="Freeform 33">
              <a:extLst>
                <a:ext uri="{FF2B5EF4-FFF2-40B4-BE49-F238E27FC236}">
                  <a16:creationId xmlns:a16="http://schemas.microsoft.com/office/drawing/2014/main" id="{06F834AA-9F7B-2229-7684-1C40EF5FF447}"/>
                </a:ext>
              </a:extLst>
            </p:cNvPr>
            <p:cNvSpPr/>
            <p:nvPr/>
          </p:nvSpPr>
          <p:spPr>
            <a:xfrm>
              <a:off x="5892800" y="5325516"/>
              <a:ext cx="406400" cy="1354683"/>
            </a:xfrm>
            <a:custGeom>
              <a:avLst/>
              <a:gdLst>
                <a:gd name="connsiteX0" fmla="*/ 203200 w 406400"/>
                <a:gd name="connsiteY0" fmla="*/ 1354684 h 1354683"/>
                <a:gd name="connsiteX1" fmla="*/ 0 w 406400"/>
                <a:gd name="connsiteY1" fmla="*/ 1151484 h 1354683"/>
                <a:gd name="connsiteX2" fmla="*/ 0 w 406400"/>
                <a:gd name="connsiteY2" fmla="*/ 203200 h 1354683"/>
                <a:gd name="connsiteX3" fmla="*/ 203200 w 406400"/>
                <a:gd name="connsiteY3" fmla="*/ 0 h 1354683"/>
                <a:gd name="connsiteX4" fmla="*/ 406400 w 406400"/>
                <a:gd name="connsiteY4" fmla="*/ 203200 h 1354683"/>
                <a:gd name="connsiteX5" fmla="*/ 406400 w 406400"/>
                <a:gd name="connsiteY5" fmla="*/ 1151484 h 1354683"/>
                <a:gd name="connsiteX6" fmla="*/ 203200 w 406400"/>
                <a:gd name="connsiteY6" fmla="*/ 1354684 h 135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400" h="1354683">
                  <a:moveTo>
                    <a:pt x="203200" y="1354684"/>
                  </a:moveTo>
                  <a:cubicBezTo>
                    <a:pt x="91034" y="1354684"/>
                    <a:pt x="0" y="1263650"/>
                    <a:pt x="0" y="1151484"/>
                  </a:cubicBezTo>
                  <a:lnTo>
                    <a:pt x="0" y="203200"/>
                  </a:lnTo>
                  <a:cubicBezTo>
                    <a:pt x="0" y="91034"/>
                    <a:pt x="91034" y="0"/>
                    <a:pt x="203200" y="0"/>
                  </a:cubicBezTo>
                  <a:cubicBezTo>
                    <a:pt x="315366" y="0"/>
                    <a:pt x="406400" y="91034"/>
                    <a:pt x="406400" y="203200"/>
                  </a:cubicBezTo>
                  <a:lnTo>
                    <a:pt x="406400" y="1151484"/>
                  </a:lnTo>
                  <a:cubicBezTo>
                    <a:pt x="406400" y="1263650"/>
                    <a:pt x="315366" y="1354684"/>
                    <a:pt x="203200" y="1354684"/>
                  </a:cubicBezTo>
                  <a:close/>
                </a:path>
              </a:pathLst>
            </a:custGeom>
            <a:grpFill/>
            <a:ln w="12688" cap="flat">
              <a:noFill/>
              <a:prstDash val="solid"/>
              <a:miter/>
            </a:ln>
          </p:spPr>
          <p:txBody>
            <a:bodyPr rtlCol="0" anchor="ctr"/>
            <a:lstStyle/>
            <a:p>
              <a:endParaRPr lang="en-AR"/>
            </a:p>
          </p:txBody>
        </p:sp>
        <p:sp>
          <p:nvSpPr>
            <p:cNvPr id="35" name="Freeform 34">
              <a:extLst>
                <a:ext uri="{FF2B5EF4-FFF2-40B4-BE49-F238E27FC236}">
                  <a16:creationId xmlns:a16="http://schemas.microsoft.com/office/drawing/2014/main" id="{5CDA7D7A-8633-0A50-B660-BDC85B817FA6}"/>
                </a:ext>
              </a:extLst>
            </p:cNvPr>
            <p:cNvSpPr/>
            <p:nvPr/>
          </p:nvSpPr>
          <p:spPr>
            <a:xfrm>
              <a:off x="2844800" y="3225800"/>
              <a:ext cx="1354683" cy="406400"/>
            </a:xfrm>
            <a:custGeom>
              <a:avLst/>
              <a:gdLst>
                <a:gd name="connsiteX0" fmla="*/ 1151484 w 1354683"/>
                <a:gd name="connsiteY0" fmla="*/ 406400 h 406400"/>
                <a:gd name="connsiteX1" fmla="*/ 203200 w 1354683"/>
                <a:gd name="connsiteY1" fmla="*/ 406400 h 406400"/>
                <a:gd name="connsiteX2" fmla="*/ 0 w 1354683"/>
                <a:gd name="connsiteY2" fmla="*/ 203200 h 406400"/>
                <a:gd name="connsiteX3" fmla="*/ 203200 w 1354683"/>
                <a:gd name="connsiteY3" fmla="*/ 0 h 406400"/>
                <a:gd name="connsiteX4" fmla="*/ 1151484 w 1354683"/>
                <a:gd name="connsiteY4" fmla="*/ 0 h 406400"/>
                <a:gd name="connsiteX5" fmla="*/ 1354684 w 1354683"/>
                <a:gd name="connsiteY5" fmla="*/ 203200 h 406400"/>
                <a:gd name="connsiteX6" fmla="*/ 1151484 w 1354683"/>
                <a:gd name="connsiteY6"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683" h="406400">
                  <a:moveTo>
                    <a:pt x="1151484" y="406400"/>
                  </a:moveTo>
                  <a:lnTo>
                    <a:pt x="203200" y="406400"/>
                  </a:lnTo>
                  <a:cubicBezTo>
                    <a:pt x="91033" y="406400"/>
                    <a:pt x="0" y="315366"/>
                    <a:pt x="0" y="203200"/>
                  </a:cubicBezTo>
                  <a:cubicBezTo>
                    <a:pt x="0" y="91034"/>
                    <a:pt x="91033" y="0"/>
                    <a:pt x="203200" y="0"/>
                  </a:cubicBezTo>
                  <a:lnTo>
                    <a:pt x="1151484" y="0"/>
                  </a:lnTo>
                  <a:cubicBezTo>
                    <a:pt x="1263650" y="0"/>
                    <a:pt x="1354684" y="91034"/>
                    <a:pt x="1354684" y="203200"/>
                  </a:cubicBezTo>
                  <a:cubicBezTo>
                    <a:pt x="1354684" y="315366"/>
                    <a:pt x="1263650" y="406400"/>
                    <a:pt x="1151484" y="406400"/>
                  </a:cubicBezTo>
                  <a:close/>
                </a:path>
              </a:pathLst>
            </a:custGeom>
            <a:grpFill/>
            <a:ln w="12688" cap="flat">
              <a:noFill/>
              <a:prstDash val="solid"/>
              <a:miter/>
            </a:ln>
          </p:spPr>
          <p:txBody>
            <a:bodyPr rtlCol="0" anchor="ctr"/>
            <a:lstStyle/>
            <a:p>
              <a:endParaRPr lang="en-AR"/>
            </a:p>
          </p:txBody>
        </p:sp>
        <p:sp>
          <p:nvSpPr>
            <p:cNvPr id="36" name="Freeform 35">
              <a:extLst>
                <a:ext uri="{FF2B5EF4-FFF2-40B4-BE49-F238E27FC236}">
                  <a16:creationId xmlns:a16="http://schemas.microsoft.com/office/drawing/2014/main" id="{DDC77549-AB5C-17F8-6607-FDD11E8AC01D}"/>
                </a:ext>
              </a:extLst>
            </p:cNvPr>
            <p:cNvSpPr/>
            <p:nvPr/>
          </p:nvSpPr>
          <p:spPr>
            <a:xfrm>
              <a:off x="7992516" y="3225800"/>
              <a:ext cx="1354683" cy="406400"/>
            </a:xfrm>
            <a:custGeom>
              <a:avLst/>
              <a:gdLst>
                <a:gd name="connsiteX0" fmla="*/ 1151484 w 1354683"/>
                <a:gd name="connsiteY0" fmla="*/ 406400 h 406400"/>
                <a:gd name="connsiteX1" fmla="*/ 203200 w 1354683"/>
                <a:gd name="connsiteY1" fmla="*/ 406400 h 406400"/>
                <a:gd name="connsiteX2" fmla="*/ 0 w 1354683"/>
                <a:gd name="connsiteY2" fmla="*/ 203200 h 406400"/>
                <a:gd name="connsiteX3" fmla="*/ 203200 w 1354683"/>
                <a:gd name="connsiteY3" fmla="*/ 0 h 406400"/>
                <a:gd name="connsiteX4" fmla="*/ 1151484 w 1354683"/>
                <a:gd name="connsiteY4" fmla="*/ 0 h 406400"/>
                <a:gd name="connsiteX5" fmla="*/ 1354684 w 1354683"/>
                <a:gd name="connsiteY5" fmla="*/ 203200 h 406400"/>
                <a:gd name="connsiteX6" fmla="*/ 1151484 w 1354683"/>
                <a:gd name="connsiteY6"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683" h="406400">
                  <a:moveTo>
                    <a:pt x="1151484" y="406400"/>
                  </a:moveTo>
                  <a:lnTo>
                    <a:pt x="203200" y="406400"/>
                  </a:lnTo>
                  <a:cubicBezTo>
                    <a:pt x="91034" y="406400"/>
                    <a:pt x="0" y="315366"/>
                    <a:pt x="0" y="203200"/>
                  </a:cubicBezTo>
                  <a:cubicBezTo>
                    <a:pt x="0" y="91034"/>
                    <a:pt x="91034" y="0"/>
                    <a:pt x="203200" y="0"/>
                  </a:cubicBezTo>
                  <a:lnTo>
                    <a:pt x="1151484" y="0"/>
                  </a:lnTo>
                  <a:cubicBezTo>
                    <a:pt x="1263650" y="0"/>
                    <a:pt x="1354684" y="91034"/>
                    <a:pt x="1354684" y="203200"/>
                  </a:cubicBezTo>
                  <a:cubicBezTo>
                    <a:pt x="1354684" y="315366"/>
                    <a:pt x="1263650" y="406400"/>
                    <a:pt x="1151484" y="406400"/>
                  </a:cubicBezTo>
                  <a:close/>
                </a:path>
              </a:pathLst>
            </a:custGeom>
            <a:grpFill/>
            <a:ln w="12688" cap="flat">
              <a:noFill/>
              <a:prstDash val="solid"/>
              <a:miter/>
            </a:ln>
          </p:spPr>
          <p:txBody>
            <a:bodyPr rtlCol="0" anchor="ctr"/>
            <a:lstStyle/>
            <a:p>
              <a:endParaRPr lang="en-AR"/>
            </a:p>
          </p:txBody>
        </p:sp>
      </p:grpSp>
      <p:sp>
        <p:nvSpPr>
          <p:cNvPr id="5" name="Text Placeholder 4">
            <a:extLst>
              <a:ext uri="{FF2B5EF4-FFF2-40B4-BE49-F238E27FC236}">
                <a16:creationId xmlns:a16="http://schemas.microsoft.com/office/drawing/2014/main" id="{1409FB87-28F6-7BD4-A96B-1892ACFF9571}"/>
              </a:ext>
            </a:extLst>
          </p:cNvPr>
          <p:cNvSpPr>
            <a:spLocks noGrp="1"/>
          </p:cNvSpPr>
          <p:nvPr>
            <p:ph type="body" sz="quarter" idx="15"/>
          </p:nvPr>
        </p:nvSpPr>
        <p:spPr>
          <a:xfrm>
            <a:off x="1482532" y="1524885"/>
            <a:ext cx="10312268" cy="665552"/>
          </a:xfrm>
        </p:spPr>
        <p:txBody>
          <a:bodyPr/>
          <a:lstStyle/>
          <a:p>
            <a:r>
              <a:rPr lang="en-US" dirty="0">
                <a:solidFill>
                  <a:srgbClr val="333333"/>
                </a:solidFill>
                <a:latin typeface="Arial" panose="020B0604020202020204" pitchFamily="34" charset="0"/>
              </a:rPr>
              <a:t>C</a:t>
            </a:r>
            <a:r>
              <a:rPr lang="en-US" b="0" i="0" u="none" strike="noStrike" dirty="0">
                <a:solidFill>
                  <a:srgbClr val="333333"/>
                </a:solidFill>
                <a:effectLst/>
                <a:latin typeface="Arial" panose="020B0604020202020204" pitchFamily="34" charset="0"/>
              </a:rPr>
              <a:t>urrent continuing resolution (CR) does NOT cut any education programs</a:t>
            </a:r>
            <a:endParaRPr lang="en-AR" dirty="0"/>
          </a:p>
        </p:txBody>
      </p:sp>
      <p:sp>
        <p:nvSpPr>
          <p:cNvPr id="6" name="Text Placeholder 5">
            <a:extLst>
              <a:ext uri="{FF2B5EF4-FFF2-40B4-BE49-F238E27FC236}">
                <a16:creationId xmlns:a16="http://schemas.microsoft.com/office/drawing/2014/main" id="{7B4CDA20-F7AE-BA6E-D436-97487E267F27}"/>
              </a:ext>
            </a:extLst>
          </p:cNvPr>
          <p:cNvSpPr>
            <a:spLocks noGrp="1"/>
          </p:cNvSpPr>
          <p:nvPr>
            <p:ph type="body" sz="quarter" idx="16"/>
          </p:nvPr>
        </p:nvSpPr>
        <p:spPr>
          <a:xfrm>
            <a:off x="1482532" y="4836441"/>
            <a:ext cx="5216441" cy="785058"/>
          </a:xfrm>
        </p:spPr>
        <p:txBody>
          <a:bodyPr/>
          <a:lstStyle/>
          <a:p>
            <a:r>
              <a:rPr lang="en-US" dirty="0"/>
              <a:t>Questions?</a:t>
            </a:r>
            <a:endParaRPr lang="en-AR" dirty="0"/>
          </a:p>
        </p:txBody>
      </p:sp>
      <p:sp>
        <p:nvSpPr>
          <p:cNvPr id="7" name="Text Placeholder 6">
            <a:extLst>
              <a:ext uri="{FF2B5EF4-FFF2-40B4-BE49-F238E27FC236}">
                <a16:creationId xmlns:a16="http://schemas.microsoft.com/office/drawing/2014/main" id="{2AB9A239-F441-1FE3-E506-773BB9A154C3}"/>
              </a:ext>
            </a:extLst>
          </p:cNvPr>
          <p:cNvSpPr>
            <a:spLocks noGrp="1"/>
          </p:cNvSpPr>
          <p:nvPr>
            <p:ph type="body" sz="quarter" idx="17"/>
          </p:nvPr>
        </p:nvSpPr>
        <p:spPr>
          <a:xfrm>
            <a:off x="1482532" y="2481764"/>
            <a:ext cx="10131952" cy="665552"/>
          </a:xfrm>
        </p:spPr>
        <p:txBody>
          <a:bodyPr/>
          <a:lstStyle/>
          <a:p>
            <a:r>
              <a:rPr lang="en-US" b="0" i="0" u="none" strike="noStrike" dirty="0">
                <a:solidFill>
                  <a:srgbClr val="333333"/>
                </a:solidFill>
                <a:effectLst/>
                <a:latin typeface="Arial" panose="020B0604020202020204" pitchFamily="34" charset="0"/>
              </a:rPr>
              <a:t>Effort to eliminate E-Rate funding to provide wireless internet hotspot devices</a:t>
            </a:r>
            <a:endParaRPr lang="en-AR" dirty="0"/>
          </a:p>
        </p:txBody>
      </p:sp>
      <p:sp>
        <p:nvSpPr>
          <p:cNvPr id="8" name="Text Placeholder 7">
            <a:extLst>
              <a:ext uri="{FF2B5EF4-FFF2-40B4-BE49-F238E27FC236}">
                <a16:creationId xmlns:a16="http://schemas.microsoft.com/office/drawing/2014/main" id="{EF493737-5CFE-9F1E-EC8E-F3C88276EDF6}"/>
              </a:ext>
            </a:extLst>
          </p:cNvPr>
          <p:cNvSpPr>
            <a:spLocks noGrp="1"/>
          </p:cNvSpPr>
          <p:nvPr>
            <p:ph type="body" sz="quarter" idx="18"/>
          </p:nvPr>
        </p:nvSpPr>
        <p:spPr>
          <a:xfrm>
            <a:off x="1482532" y="3438643"/>
            <a:ext cx="9739700" cy="665552"/>
          </a:xfrm>
        </p:spPr>
        <p:txBody>
          <a:bodyPr/>
          <a:lstStyle/>
          <a:p>
            <a:r>
              <a:rPr lang="en-US" dirty="0"/>
              <a:t>Some grants are not being funded depending on words within them</a:t>
            </a:r>
            <a:endParaRPr lang="en-AR" dirty="0"/>
          </a:p>
        </p:txBody>
      </p:sp>
      <p:sp>
        <p:nvSpPr>
          <p:cNvPr id="21" name="Title 20">
            <a:extLst>
              <a:ext uri="{FF2B5EF4-FFF2-40B4-BE49-F238E27FC236}">
                <a16:creationId xmlns:a16="http://schemas.microsoft.com/office/drawing/2014/main" id="{76276E6A-620F-7A62-1BC3-C3D5C0BB5A03}"/>
              </a:ext>
            </a:extLst>
          </p:cNvPr>
          <p:cNvSpPr>
            <a:spLocks noGrp="1"/>
          </p:cNvSpPr>
          <p:nvPr>
            <p:ph type="title"/>
          </p:nvPr>
        </p:nvSpPr>
        <p:spPr/>
        <p:txBody>
          <a:bodyPr/>
          <a:lstStyle/>
          <a:p>
            <a:r>
              <a:rPr lang="en-US" dirty="0"/>
              <a:t>Federal Updates</a:t>
            </a:r>
            <a:endParaRPr lang="en-AR" dirty="0"/>
          </a:p>
        </p:txBody>
      </p:sp>
    </p:spTree>
    <p:extLst>
      <p:ext uri="{BB962C8B-B14F-4D97-AF65-F5344CB8AC3E}">
        <p14:creationId xmlns:p14="http://schemas.microsoft.com/office/powerpoint/2010/main" val="73944047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FFFFFF"/>
      </a:dk2>
      <a:lt2>
        <a:srgbClr val="FFFFFF"/>
      </a:lt2>
      <a:accent1>
        <a:srgbClr val="569BBE"/>
      </a:accent1>
      <a:accent2>
        <a:srgbClr val="FEBC12"/>
      </a:accent2>
      <a:accent3>
        <a:srgbClr val="5953FD"/>
      </a:accent3>
      <a:accent4>
        <a:srgbClr val="131F46"/>
      </a:accent4>
      <a:accent5>
        <a:srgbClr val="FFFCF2"/>
      </a:accent5>
      <a:accent6>
        <a:srgbClr val="E7F1F6"/>
      </a:accent6>
      <a:hlink>
        <a:srgbClr val="5953FD"/>
      </a:hlink>
      <a:folHlink>
        <a:srgbClr val="131F4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42772</TotalTime>
  <Words>1006</Words>
  <Application>Microsoft Macintosh PowerPoint</Application>
  <PresentationFormat>Widescreen</PresentationFormat>
  <Paragraphs>136</Paragraphs>
  <Slides>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Aptos</vt:lpstr>
      <vt:lpstr>Arial</vt:lpstr>
      <vt:lpstr>Avenir Medium</vt:lpstr>
      <vt:lpstr>Avenir Book</vt:lpstr>
      <vt:lpstr>Calibri</vt:lpstr>
      <vt:lpstr>Avenir Heavy</vt:lpstr>
      <vt:lpstr>Avenir</vt:lpstr>
      <vt:lpstr>Segoe UI</vt:lpstr>
      <vt:lpstr>Wingdings</vt:lpstr>
      <vt:lpstr>Office Theme</vt:lpstr>
      <vt:lpstr>2025 Legislative Session Update</vt:lpstr>
      <vt:lpstr>PowerPoint Presentation</vt:lpstr>
      <vt:lpstr>The Long Session</vt:lpstr>
      <vt:lpstr>WSSDA Legislative Priorities </vt:lpstr>
      <vt:lpstr>SB 5192</vt:lpstr>
      <vt:lpstr>SB 5263</vt:lpstr>
      <vt:lpstr>Other Policy Issues</vt:lpstr>
      <vt:lpstr>Other Policy Issues</vt:lpstr>
      <vt:lpstr>Federal Updates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Generous Art</dc:creator>
  <cp:lastModifiedBy>Rathbone, Marissa (WSSDA)</cp:lastModifiedBy>
  <cp:revision>5817</cp:revision>
  <dcterms:created xsi:type="dcterms:W3CDTF">2022-11-15T11:17:26Z</dcterms:created>
  <dcterms:modified xsi:type="dcterms:W3CDTF">2025-03-11T19:53:00Z</dcterms:modified>
</cp:coreProperties>
</file>